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73" r:id="rId4"/>
    <p:sldId id="288" r:id="rId5"/>
    <p:sldId id="289" r:id="rId6"/>
    <p:sldId id="259" r:id="rId7"/>
    <p:sldId id="262" r:id="rId8"/>
    <p:sldId id="263" r:id="rId9"/>
    <p:sldId id="264" r:id="rId10"/>
    <p:sldId id="266" r:id="rId11"/>
    <p:sldId id="281" r:id="rId12"/>
    <p:sldId id="282" r:id="rId13"/>
    <p:sldId id="290" r:id="rId14"/>
    <p:sldId id="291" r:id="rId15"/>
    <p:sldId id="286"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n Conway" userId="05e24f69-c348-4101-a3af-c258ac903a0f" providerId="ADAL" clId="{50496DFA-E539-4F7F-9844-EEB5C23F0205}"/>
    <pc:docChg chg="undo redo custSel addSld delSld modSld sldOrd">
      <pc:chgData name="Brendan Conway" userId="05e24f69-c348-4101-a3af-c258ac903a0f" providerId="ADAL" clId="{50496DFA-E539-4F7F-9844-EEB5C23F0205}" dt="2025-08-26T19:00:50.695" v="3090" actId="20577"/>
      <pc:docMkLst>
        <pc:docMk/>
      </pc:docMkLst>
      <pc:sldChg chg="modSp mod">
        <pc:chgData name="Brendan Conway" userId="05e24f69-c348-4101-a3af-c258ac903a0f" providerId="ADAL" clId="{50496DFA-E539-4F7F-9844-EEB5C23F0205}" dt="2025-08-21T20:10:51.151" v="1876" actId="20577"/>
        <pc:sldMkLst>
          <pc:docMk/>
          <pc:sldMk cId="2071559939" sldId="256"/>
        </pc:sldMkLst>
        <pc:spChg chg="mod">
          <ac:chgData name="Brendan Conway" userId="05e24f69-c348-4101-a3af-c258ac903a0f" providerId="ADAL" clId="{50496DFA-E539-4F7F-9844-EEB5C23F0205}" dt="2025-08-21T20:10:51.151" v="1876" actId="20577"/>
          <ac:spMkLst>
            <pc:docMk/>
            <pc:sldMk cId="2071559939" sldId="256"/>
            <ac:spMk id="3" creationId="{02459E2E-7C39-451B-B020-967DA792AD0B}"/>
          </ac:spMkLst>
        </pc:spChg>
      </pc:sldChg>
      <pc:sldChg chg="modSp mod">
        <pc:chgData name="Brendan Conway" userId="05e24f69-c348-4101-a3af-c258ac903a0f" providerId="ADAL" clId="{50496DFA-E539-4F7F-9844-EEB5C23F0205}" dt="2025-08-18T13:54:16.174" v="1109" actId="1076"/>
        <pc:sldMkLst>
          <pc:docMk/>
          <pc:sldMk cId="3970351489" sldId="258"/>
        </pc:sldMkLst>
        <pc:spChg chg="mod">
          <ac:chgData name="Brendan Conway" userId="05e24f69-c348-4101-a3af-c258ac903a0f" providerId="ADAL" clId="{50496DFA-E539-4F7F-9844-EEB5C23F0205}" dt="2025-08-18T13:54:16.174" v="1109" actId="1076"/>
          <ac:spMkLst>
            <pc:docMk/>
            <pc:sldMk cId="3970351489" sldId="258"/>
            <ac:spMk id="2" creationId="{A06B15D9-2CF0-4F8F-873D-123F992B8D0C}"/>
          </ac:spMkLst>
        </pc:spChg>
        <pc:spChg chg="mod">
          <ac:chgData name="Brendan Conway" userId="05e24f69-c348-4101-a3af-c258ac903a0f" providerId="ADAL" clId="{50496DFA-E539-4F7F-9844-EEB5C23F0205}" dt="2025-08-18T13:54:13.309" v="1108" actId="1076"/>
          <ac:spMkLst>
            <pc:docMk/>
            <pc:sldMk cId="3970351489" sldId="258"/>
            <ac:spMk id="3" creationId="{4A740A12-3248-4678-AFC2-EB95ECEDDC60}"/>
          </ac:spMkLst>
        </pc:spChg>
      </pc:sldChg>
      <pc:sldChg chg="modSp mod">
        <pc:chgData name="Brendan Conway" userId="05e24f69-c348-4101-a3af-c258ac903a0f" providerId="ADAL" clId="{50496DFA-E539-4F7F-9844-EEB5C23F0205}" dt="2025-08-18T19:58:31.811" v="1665" actId="20577"/>
        <pc:sldMkLst>
          <pc:docMk/>
          <pc:sldMk cId="931879680" sldId="259"/>
        </pc:sldMkLst>
        <pc:spChg chg="mod">
          <ac:chgData name="Brendan Conway" userId="05e24f69-c348-4101-a3af-c258ac903a0f" providerId="ADAL" clId="{50496DFA-E539-4F7F-9844-EEB5C23F0205}" dt="2025-08-18T19:58:31.811" v="1665" actId="20577"/>
          <ac:spMkLst>
            <pc:docMk/>
            <pc:sldMk cId="931879680" sldId="259"/>
            <ac:spMk id="3" creationId="{0633D853-A4C3-4726-AC86-71E5CA4542FA}"/>
          </ac:spMkLst>
        </pc:spChg>
      </pc:sldChg>
      <pc:sldChg chg="del">
        <pc:chgData name="Brendan Conway" userId="05e24f69-c348-4101-a3af-c258ac903a0f" providerId="ADAL" clId="{50496DFA-E539-4F7F-9844-EEB5C23F0205}" dt="2025-08-18T13:39:41.756" v="34" actId="2696"/>
        <pc:sldMkLst>
          <pc:docMk/>
          <pc:sldMk cId="273010302" sldId="260"/>
        </pc:sldMkLst>
      </pc:sldChg>
      <pc:sldChg chg="del">
        <pc:chgData name="Brendan Conway" userId="05e24f69-c348-4101-a3af-c258ac903a0f" providerId="ADAL" clId="{50496DFA-E539-4F7F-9844-EEB5C23F0205}" dt="2025-08-18T13:39:45.656" v="35" actId="2696"/>
        <pc:sldMkLst>
          <pc:docMk/>
          <pc:sldMk cId="3851786914" sldId="261"/>
        </pc:sldMkLst>
      </pc:sldChg>
      <pc:sldChg chg="modSp mod">
        <pc:chgData name="Brendan Conway" userId="05e24f69-c348-4101-a3af-c258ac903a0f" providerId="ADAL" clId="{50496DFA-E539-4F7F-9844-EEB5C23F0205}" dt="2025-08-18T20:03:40.162" v="1788" actId="113"/>
        <pc:sldMkLst>
          <pc:docMk/>
          <pc:sldMk cId="4113771357" sldId="263"/>
        </pc:sldMkLst>
        <pc:spChg chg="mod">
          <ac:chgData name="Brendan Conway" userId="05e24f69-c348-4101-a3af-c258ac903a0f" providerId="ADAL" clId="{50496DFA-E539-4F7F-9844-EEB5C23F0205}" dt="2025-08-18T20:03:40.162" v="1788" actId="113"/>
          <ac:spMkLst>
            <pc:docMk/>
            <pc:sldMk cId="4113771357" sldId="263"/>
            <ac:spMk id="7" creationId="{3A9E0C6E-9D75-44A3-9C7B-812A7B615DD5}"/>
          </ac:spMkLst>
        </pc:spChg>
      </pc:sldChg>
      <pc:sldChg chg="modSp mod">
        <pc:chgData name="Brendan Conway" userId="05e24f69-c348-4101-a3af-c258ac903a0f" providerId="ADAL" clId="{50496DFA-E539-4F7F-9844-EEB5C23F0205}" dt="2025-08-18T13:38:36.994" v="28" actId="20577"/>
        <pc:sldMkLst>
          <pc:docMk/>
          <pc:sldMk cId="3232086786" sldId="264"/>
        </pc:sldMkLst>
        <pc:spChg chg="mod">
          <ac:chgData name="Brendan Conway" userId="05e24f69-c348-4101-a3af-c258ac903a0f" providerId="ADAL" clId="{50496DFA-E539-4F7F-9844-EEB5C23F0205}" dt="2025-08-18T13:38:36.994" v="28" actId="20577"/>
          <ac:spMkLst>
            <pc:docMk/>
            <pc:sldMk cId="3232086786" sldId="264"/>
            <ac:spMk id="6" creationId="{D5BA309D-2E38-423A-A20B-6E73A73353DE}"/>
          </ac:spMkLst>
        </pc:spChg>
      </pc:sldChg>
      <pc:sldChg chg="del">
        <pc:chgData name="Brendan Conway" userId="05e24f69-c348-4101-a3af-c258ac903a0f" providerId="ADAL" clId="{50496DFA-E539-4F7F-9844-EEB5C23F0205}" dt="2025-08-18T13:38:13.443" v="0" actId="47"/>
        <pc:sldMkLst>
          <pc:docMk/>
          <pc:sldMk cId="2771138167" sldId="265"/>
        </pc:sldMkLst>
      </pc:sldChg>
      <pc:sldChg chg="modSp add del mod ord">
        <pc:chgData name="Brendan Conway" userId="05e24f69-c348-4101-a3af-c258ac903a0f" providerId="ADAL" clId="{50496DFA-E539-4F7F-9844-EEB5C23F0205}" dt="2025-08-26T18:47:13.215" v="1882"/>
        <pc:sldMkLst>
          <pc:docMk/>
          <pc:sldMk cId="1634107906" sldId="266"/>
        </pc:sldMkLst>
        <pc:spChg chg="mod">
          <ac:chgData name="Brendan Conway" userId="05e24f69-c348-4101-a3af-c258ac903a0f" providerId="ADAL" clId="{50496DFA-E539-4F7F-9844-EEB5C23F0205}" dt="2025-08-18T13:40:22.956" v="45" actId="20577"/>
          <ac:spMkLst>
            <pc:docMk/>
            <pc:sldMk cId="1634107906" sldId="266"/>
            <ac:spMk id="2" creationId="{5DB3392A-FEB5-4F1A-BAC5-CE152FBE99E0}"/>
          </ac:spMkLst>
        </pc:spChg>
        <pc:spChg chg="mod">
          <ac:chgData name="Brendan Conway" userId="05e24f69-c348-4101-a3af-c258ac903a0f" providerId="ADAL" clId="{50496DFA-E539-4F7F-9844-EEB5C23F0205}" dt="2025-08-18T20:04:51.033" v="1875" actId="20577"/>
          <ac:spMkLst>
            <pc:docMk/>
            <pc:sldMk cId="1634107906" sldId="266"/>
            <ac:spMk id="3" creationId="{DD08E721-774F-435A-BF44-82265CAB312A}"/>
          </ac:spMkLst>
        </pc:spChg>
      </pc:sldChg>
      <pc:sldChg chg="del">
        <pc:chgData name="Brendan Conway" userId="05e24f69-c348-4101-a3af-c258ac903a0f" providerId="ADAL" clId="{50496DFA-E539-4F7F-9844-EEB5C23F0205}" dt="2025-08-18T13:38:17.119" v="2" actId="47"/>
        <pc:sldMkLst>
          <pc:docMk/>
          <pc:sldMk cId="3389149958" sldId="267"/>
        </pc:sldMkLst>
      </pc:sldChg>
      <pc:sldChg chg="del">
        <pc:chgData name="Brendan Conway" userId="05e24f69-c348-4101-a3af-c258ac903a0f" providerId="ADAL" clId="{50496DFA-E539-4F7F-9844-EEB5C23F0205}" dt="2025-08-18T13:38:18.635" v="3" actId="47"/>
        <pc:sldMkLst>
          <pc:docMk/>
          <pc:sldMk cId="2373631843" sldId="268"/>
        </pc:sldMkLst>
      </pc:sldChg>
      <pc:sldChg chg="del">
        <pc:chgData name="Brendan Conway" userId="05e24f69-c348-4101-a3af-c258ac903a0f" providerId="ADAL" clId="{50496DFA-E539-4F7F-9844-EEB5C23F0205}" dt="2025-08-18T13:38:20.166" v="4" actId="47"/>
        <pc:sldMkLst>
          <pc:docMk/>
          <pc:sldMk cId="2080557769" sldId="269"/>
        </pc:sldMkLst>
      </pc:sldChg>
      <pc:sldChg chg="del">
        <pc:chgData name="Brendan Conway" userId="05e24f69-c348-4101-a3af-c258ac903a0f" providerId="ADAL" clId="{50496DFA-E539-4F7F-9844-EEB5C23F0205}" dt="2025-08-18T13:38:59.208" v="29" actId="47"/>
        <pc:sldMkLst>
          <pc:docMk/>
          <pc:sldMk cId="3761883152" sldId="270"/>
        </pc:sldMkLst>
      </pc:sldChg>
      <pc:sldChg chg="modSp mod ord">
        <pc:chgData name="Brendan Conway" userId="05e24f69-c348-4101-a3af-c258ac903a0f" providerId="ADAL" clId="{50496DFA-E539-4F7F-9844-EEB5C23F0205}" dt="2025-08-26T18:46:48.903" v="1878"/>
        <pc:sldMkLst>
          <pc:docMk/>
          <pc:sldMk cId="2344031940" sldId="271"/>
        </pc:sldMkLst>
        <pc:spChg chg="mod">
          <ac:chgData name="Brendan Conway" userId="05e24f69-c348-4101-a3af-c258ac903a0f" providerId="ADAL" clId="{50496DFA-E539-4F7F-9844-EEB5C23F0205}" dt="2025-08-18T20:00:53.589" v="1750" actId="20577"/>
          <ac:spMkLst>
            <pc:docMk/>
            <pc:sldMk cId="2344031940" sldId="271"/>
            <ac:spMk id="3" creationId="{7E0CBABE-62F2-4A54-81E7-10B0362404AC}"/>
          </ac:spMkLst>
        </pc:spChg>
      </pc:sldChg>
      <pc:sldChg chg="del">
        <pc:chgData name="Brendan Conway" userId="05e24f69-c348-4101-a3af-c258ac903a0f" providerId="ADAL" clId="{50496DFA-E539-4F7F-9844-EEB5C23F0205}" dt="2025-08-18T13:50:37.434" v="860" actId="2696"/>
        <pc:sldMkLst>
          <pc:docMk/>
          <pc:sldMk cId="2636144352" sldId="272"/>
        </pc:sldMkLst>
      </pc:sldChg>
      <pc:sldChg chg="ord">
        <pc:chgData name="Brendan Conway" userId="05e24f69-c348-4101-a3af-c258ac903a0f" providerId="ADAL" clId="{50496DFA-E539-4F7F-9844-EEB5C23F0205}" dt="2025-08-26T18:46:57.380" v="1880"/>
        <pc:sldMkLst>
          <pc:docMk/>
          <pc:sldMk cId="3828756052" sldId="273"/>
        </pc:sldMkLst>
      </pc:sldChg>
      <pc:sldChg chg="del">
        <pc:chgData name="Brendan Conway" userId="05e24f69-c348-4101-a3af-c258ac903a0f" providerId="ADAL" clId="{50496DFA-E539-4F7F-9844-EEB5C23F0205}" dt="2025-08-18T13:50:42.801" v="861" actId="2696"/>
        <pc:sldMkLst>
          <pc:docMk/>
          <pc:sldMk cId="2105465343" sldId="276"/>
        </pc:sldMkLst>
      </pc:sldChg>
      <pc:sldChg chg="modSp mod ord">
        <pc:chgData name="Brendan Conway" userId="05e24f69-c348-4101-a3af-c258ac903a0f" providerId="ADAL" clId="{50496DFA-E539-4F7F-9844-EEB5C23F0205}" dt="2025-08-26T19:00:50.695" v="3090" actId="20577"/>
        <pc:sldMkLst>
          <pc:docMk/>
          <pc:sldMk cId="182185294" sldId="277"/>
        </pc:sldMkLst>
        <pc:spChg chg="mod">
          <ac:chgData name="Brendan Conway" userId="05e24f69-c348-4101-a3af-c258ac903a0f" providerId="ADAL" clId="{50496DFA-E539-4F7F-9844-EEB5C23F0205}" dt="2025-08-26T19:00:50.695" v="3090" actId="20577"/>
          <ac:spMkLst>
            <pc:docMk/>
            <pc:sldMk cId="182185294" sldId="277"/>
            <ac:spMk id="2" creationId="{0E8FD194-B74C-46D8-ABA9-46B89A42A82A}"/>
          </ac:spMkLst>
        </pc:spChg>
        <pc:spChg chg="mod">
          <ac:chgData name="Brendan Conway" userId="05e24f69-c348-4101-a3af-c258ac903a0f" providerId="ADAL" clId="{50496DFA-E539-4F7F-9844-EEB5C23F0205}" dt="2025-08-18T19:59:22.523" v="1692" actId="20577"/>
          <ac:spMkLst>
            <pc:docMk/>
            <pc:sldMk cId="182185294" sldId="277"/>
            <ac:spMk id="3" creationId="{501C3DBB-B8C8-478D-B782-99F94B49F46D}"/>
          </ac:spMkLst>
        </pc:spChg>
      </pc:sldChg>
      <pc:sldChg chg="modSp mod ord">
        <pc:chgData name="Brendan Conway" userId="05e24f69-c348-4101-a3af-c258ac903a0f" providerId="ADAL" clId="{50496DFA-E539-4F7F-9844-EEB5C23F0205}" dt="2025-08-26T18:53:14.336" v="2258" actId="20577"/>
        <pc:sldMkLst>
          <pc:docMk/>
          <pc:sldMk cId="271169112" sldId="278"/>
        </pc:sldMkLst>
        <pc:spChg chg="mod">
          <ac:chgData name="Brendan Conway" userId="05e24f69-c348-4101-a3af-c258ac903a0f" providerId="ADAL" clId="{50496DFA-E539-4F7F-9844-EEB5C23F0205}" dt="2025-08-26T18:53:14.336" v="2258" actId="20577"/>
          <ac:spMkLst>
            <pc:docMk/>
            <pc:sldMk cId="271169112" sldId="278"/>
            <ac:spMk id="3" creationId="{501C3DBB-B8C8-478D-B782-99F94B49F46D}"/>
          </ac:spMkLst>
        </pc:spChg>
      </pc:sldChg>
      <pc:sldChg chg="del">
        <pc:chgData name="Brendan Conway" userId="05e24f69-c348-4101-a3af-c258ac903a0f" providerId="ADAL" clId="{50496DFA-E539-4F7F-9844-EEB5C23F0205}" dt="2025-08-18T13:50:46.045" v="862" actId="2696"/>
        <pc:sldMkLst>
          <pc:docMk/>
          <pc:sldMk cId="3399743106" sldId="280"/>
        </pc:sldMkLst>
      </pc:sldChg>
      <pc:sldChg chg="addSp delSp modSp add mod ord">
        <pc:chgData name="Brendan Conway" userId="05e24f69-c348-4101-a3af-c258ac903a0f" providerId="ADAL" clId="{50496DFA-E539-4F7F-9844-EEB5C23F0205}" dt="2025-08-26T18:47:16.892" v="1884"/>
        <pc:sldMkLst>
          <pc:docMk/>
          <pc:sldMk cId="2797298185" sldId="281"/>
        </pc:sldMkLst>
        <pc:spChg chg="mod">
          <ac:chgData name="Brendan Conway" userId="05e24f69-c348-4101-a3af-c258ac903a0f" providerId="ADAL" clId="{50496DFA-E539-4F7F-9844-EEB5C23F0205}" dt="2025-08-18T13:42:21.760" v="72" actId="20577"/>
          <ac:spMkLst>
            <pc:docMk/>
            <pc:sldMk cId="2797298185" sldId="281"/>
            <ac:spMk id="2" creationId="{5DB3392A-FEB5-4F1A-BAC5-CE152FBE99E0}"/>
          </ac:spMkLst>
        </pc:spChg>
        <pc:spChg chg="mod">
          <ac:chgData name="Brendan Conway" userId="05e24f69-c348-4101-a3af-c258ac903a0f" providerId="ADAL" clId="{50496DFA-E539-4F7F-9844-EEB5C23F0205}" dt="2025-08-18T13:44:53.495" v="390" actId="113"/>
          <ac:spMkLst>
            <pc:docMk/>
            <pc:sldMk cId="2797298185" sldId="281"/>
            <ac:spMk id="3" creationId="{DD08E721-774F-435A-BF44-82265CAB312A}"/>
          </ac:spMkLst>
        </pc:spChg>
        <pc:spChg chg="add del mod">
          <ac:chgData name="Brendan Conway" userId="05e24f69-c348-4101-a3af-c258ac903a0f" providerId="ADAL" clId="{50496DFA-E539-4F7F-9844-EEB5C23F0205}" dt="2025-08-18T13:42:42.249" v="77"/>
          <ac:spMkLst>
            <pc:docMk/>
            <pc:sldMk cId="2797298185" sldId="281"/>
            <ac:spMk id="6" creationId="{A870B0CC-B48B-462C-B881-AF1237D65BA7}"/>
          </ac:spMkLst>
        </pc:spChg>
        <pc:picChg chg="del">
          <ac:chgData name="Brendan Conway" userId="05e24f69-c348-4101-a3af-c258ac903a0f" providerId="ADAL" clId="{50496DFA-E539-4F7F-9844-EEB5C23F0205}" dt="2025-08-18T13:42:24.966" v="73" actId="478"/>
          <ac:picMkLst>
            <pc:docMk/>
            <pc:sldMk cId="2797298185" sldId="281"/>
            <ac:picMk id="5" creationId="{F7986D70-8ACB-4942-B44B-56D9AD30E8BF}"/>
          </ac:picMkLst>
        </pc:picChg>
        <pc:picChg chg="add mod">
          <ac:chgData name="Brendan Conway" userId="05e24f69-c348-4101-a3af-c258ac903a0f" providerId="ADAL" clId="{50496DFA-E539-4F7F-9844-EEB5C23F0205}" dt="2025-08-18T13:42:57.361" v="80" actId="1076"/>
          <ac:picMkLst>
            <pc:docMk/>
            <pc:sldMk cId="2797298185" sldId="281"/>
            <ac:picMk id="7" creationId="{981EBF37-8D0C-436F-AF7F-5E5D0AB13C6F}"/>
          </ac:picMkLst>
        </pc:picChg>
      </pc:sldChg>
      <pc:sldChg chg="addSp delSp modSp add mod ord">
        <pc:chgData name="Brendan Conway" userId="05e24f69-c348-4101-a3af-c258ac903a0f" providerId="ADAL" clId="{50496DFA-E539-4F7F-9844-EEB5C23F0205}" dt="2025-08-26T18:47:19.510" v="1886"/>
        <pc:sldMkLst>
          <pc:docMk/>
          <pc:sldMk cId="1572584185" sldId="282"/>
        </pc:sldMkLst>
        <pc:spChg chg="mod">
          <ac:chgData name="Brendan Conway" userId="05e24f69-c348-4101-a3af-c258ac903a0f" providerId="ADAL" clId="{50496DFA-E539-4F7F-9844-EEB5C23F0205}" dt="2025-08-18T14:04:04.087" v="1646" actId="1076"/>
          <ac:spMkLst>
            <pc:docMk/>
            <pc:sldMk cId="1572584185" sldId="282"/>
            <ac:spMk id="2" creationId="{5DB3392A-FEB5-4F1A-BAC5-CE152FBE99E0}"/>
          </ac:spMkLst>
        </pc:spChg>
        <pc:spChg chg="mod">
          <ac:chgData name="Brendan Conway" userId="05e24f69-c348-4101-a3af-c258ac903a0f" providerId="ADAL" clId="{50496DFA-E539-4F7F-9844-EEB5C23F0205}" dt="2025-08-18T13:48:05.210" v="716" actId="113"/>
          <ac:spMkLst>
            <pc:docMk/>
            <pc:sldMk cId="1572584185" sldId="282"/>
            <ac:spMk id="3" creationId="{DD08E721-774F-435A-BF44-82265CAB312A}"/>
          </ac:spMkLst>
        </pc:spChg>
        <pc:spChg chg="add del mod">
          <ac:chgData name="Brendan Conway" userId="05e24f69-c348-4101-a3af-c258ac903a0f" providerId="ADAL" clId="{50496DFA-E539-4F7F-9844-EEB5C23F0205}" dt="2025-08-18T13:42:33.360" v="76" actId="22"/>
          <ac:spMkLst>
            <pc:docMk/>
            <pc:sldMk cId="1572584185" sldId="282"/>
            <ac:spMk id="6" creationId="{D254A69E-77FB-4D72-81D0-166E6BB5531A}"/>
          </ac:spMkLst>
        </pc:spChg>
        <pc:spChg chg="add del mod">
          <ac:chgData name="Brendan Conway" userId="05e24f69-c348-4101-a3af-c258ac903a0f" providerId="ADAL" clId="{50496DFA-E539-4F7F-9844-EEB5C23F0205}" dt="2025-08-18T13:46:47.727" v="452" actId="22"/>
          <ac:spMkLst>
            <pc:docMk/>
            <pc:sldMk cId="1572584185" sldId="282"/>
            <ac:spMk id="12" creationId="{B87092E4-AB21-4FA9-B606-81C5D6DE5F1A}"/>
          </ac:spMkLst>
        </pc:spChg>
        <pc:picChg chg="del">
          <ac:chgData name="Brendan Conway" userId="05e24f69-c348-4101-a3af-c258ac903a0f" providerId="ADAL" clId="{50496DFA-E539-4F7F-9844-EEB5C23F0205}" dt="2025-08-18T13:42:29.591" v="75" actId="478"/>
          <ac:picMkLst>
            <pc:docMk/>
            <pc:sldMk cId="1572584185" sldId="282"/>
            <ac:picMk id="5" creationId="{F7986D70-8ACB-4942-B44B-56D9AD30E8BF}"/>
          </ac:picMkLst>
        </pc:picChg>
        <pc:picChg chg="add del mod ord">
          <ac:chgData name="Brendan Conway" userId="05e24f69-c348-4101-a3af-c258ac903a0f" providerId="ADAL" clId="{50496DFA-E539-4F7F-9844-EEB5C23F0205}" dt="2025-08-18T13:46:43.974" v="450" actId="478"/>
          <ac:picMkLst>
            <pc:docMk/>
            <pc:sldMk cId="1572584185" sldId="282"/>
            <ac:picMk id="8" creationId="{4489645B-F5E7-4B5C-B35B-2E4ED93656FF}"/>
          </ac:picMkLst>
        </pc:picChg>
        <pc:picChg chg="add del mod">
          <ac:chgData name="Brendan Conway" userId="05e24f69-c348-4101-a3af-c258ac903a0f" providerId="ADAL" clId="{50496DFA-E539-4F7F-9844-EEB5C23F0205}" dt="2025-08-18T13:46:46.400" v="451" actId="478"/>
          <ac:picMkLst>
            <pc:docMk/>
            <pc:sldMk cId="1572584185" sldId="282"/>
            <ac:picMk id="10" creationId="{FF17F9F5-74A2-46A1-8013-803A5B8F782E}"/>
          </ac:picMkLst>
        </pc:picChg>
        <pc:picChg chg="add mod ord">
          <ac:chgData name="Brendan Conway" userId="05e24f69-c348-4101-a3af-c258ac903a0f" providerId="ADAL" clId="{50496DFA-E539-4F7F-9844-EEB5C23F0205}" dt="2025-08-18T13:46:58.089" v="455" actId="1440"/>
          <ac:picMkLst>
            <pc:docMk/>
            <pc:sldMk cId="1572584185" sldId="282"/>
            <ac:picMk id="14" creationId="{E7A3F35B-1BF4-43B8-AD12-DD6D7D81437E}"/>
          </ac:picMkLst>
        </pc:picChg>
      </pc:sldChg>
      <pc:sldChg chg="modSp add mod">
        <pc:chgData name="Brendan Conway" userId="05e24f69-c348-4101-a3af-c258ac903a0f" providerId="ADAL" clId="{50496DFA-E539-4F7F-9844-EEB5C23F0205}" dt="2025-08-18T20:02:40.112" v="1787" actId="20577"/>
        <pc:sldMkLst>
          <pc:docMk/>
          <pc:sldMk cId="1889370468" sldId="283"/>
        </pc:sldMkLst>
        <pc:spChg chg="mod">
          <ac:chgData name="Brendan Conway" userId="05e24f69-c348-4101-a3af-c258ac903a0f" providerId="ADAL" clId="{50496DFA-E539-4F7F-9844-EEB5C23F0205}" dt="2025-08-18T13:54:08.666" v="1107" actId="1076"/>
          <ac:spMkLst>
            <pc:docMk/>
            <pc:sldMk cId="1889370468" sldId="283"/>
            <ac:spMk id="2" creationId="{A06B15D9-2CF0-4F8F-873D-123F992B8D0C}"/>
          </ac:spMkLst>
        </pc:spChg>
        <pc:spChg chg="mod">
          <ac:chgData name="Brendan Conway" userId="05e24f69-c348-4101-a3af-c258ac903a0f" providerId="ADAL" clId="{50496DFA-E539-4F7F-9844-EEB5C23F0205}" dt="2025-08-18T20:02:40.112" v="1787" actId="20577"/>
          <ac:spMkLst>
            <pc:docMk/>
            <pc:sldMk cId="1889370468" sldId="283"/>
            <ac:spMk id="3" creationId="{4A740A12-3248-4678-AFC2-EB95ECEDDC60}"/>
          </ac:spMkLst>
        </pc:spChg>
      </pc:sldChg>
      <pc:sldChg chg="modSp add mod">
        <pc:chgData name="Brendan Conway" userId="05e24f69-c348-4101-a3af-c258ac903a0f" providerId="ADAL" clId="{50496DFA-E539-4F7F-9844-EEB5C23F0205}" dt="2025-08-18T13:57:12.718" v="1192" actId="313"/>
        <pc:sldMkLst>
          <pc:docMk/>
          <pc:sldMk cId="1660907554" sldId="284"/>
        </pc:sldMkLst>
        <pc:spChg chg="mod">
          <ac:chgData name="Brendan Conway" userId="05e24f69-c348-4101-a3af-c258ac903a0f" providerId="ADAL" clId="{50496DFA-E539-4F7F-9844-EEB5C23F0205}" dt="2025-08-18T13:55:10.862" v="1160" actId="20577"/>
          <ac:spMkLst>
            <pc:docMk/>
            <pc:sldMk cId="1660907554" sldId="284"/>
            <ac:spMk id="2" creationId="{6E7B5AD6-961A-4498-9594-B55D71EFD30F}"/>
          </ac:spMkLst>
        </pc:spChg>
        <pc:spChg chg="mod">
          <ac:chgData name="Brendan Conway" userId="05e24f69-c348-4101-a3af-c258ac903a0f" providerId="ADAL" clId="{50496DFA-E539-4F7F-9844-EEB5C23F0205}" dt="2025-08-18T13:57:12.718" v="1192" actId="313"/>
          <ac:spMkLst>
            <pc:docMk/>
            <pc:sldMk cId="1660907554" sldId="284"/>
            <ac:spMk id="3" creationId="{41889305-447E-41F9-9464-42A6FB5EEC01}"/>
          </ac:spMkLst>
        </pc:spChg>
      </pc:sldChg>
      <pc:sldChg chg="modSp add mod">
        <pc:chgData name="Brendan Conway" userId="05e24f69-c348-4101-a3af-c258ac903a0f" providerId="ADAL" clId="{50496DFA-E539-4F7F-9844-EEB5C23F0205}" dt="2025-08-26T18:50:56.815" v="2170" actId="20577"/>
        <pc:sldMkLst>
          <pc:docMk/>
          <pc:sldMk cId="3502614183" sldId="285"/>
        </pc:sldMkLst>
        <pc:spChg chg="mod">
          <ac:chgData name="Brendan Conway" userId="05e24f69-c348-4101-a3af-c258ac903a0f" providerId="ADAL" clId="{50496DFA-E539-4F7F-9844-EEB5C23F0205}" dt="2025-08-26T18:50:56.815" v="2170" actId="20577"/>
          <ac:spMkLst>
            <pc:docMk/>
            <pc:sldMk cId="3502614183" sldId="285"/>
            <ac:spMk id="6" creationId="{D5BA309D-2E38-423A-A20B-6E73A73353DE}"/>
          </ac:spMkLst>
        </pc:spChg>
      </pc:sldChg>
      <pc:sldChg chg="addSp modSp new mod">
        <pc:chgData name="Brendan Conway" userId="05e24f69-c348-4101-a3af-c258ac903a0f" providerId="ADAL" clId="{50496DFA-E539-4F7F-9844-EEB5C23F0205}" dt="2025-08-26T19:00:09.544" v="3050" actId="27636"/>
        <pc:sldMkLst>
          <pc:docMk/>
          <pc:sldMk cId="3402192206" sldId="286"/>
        </pc:sldMkLst>
        <pc:spChg chg="mod">
          <ac:chgData name="Brendan Conway" userId="05e24f69-c348-4101-a3af-c258ac903a0f" providerId="ADAL" clId="{50496DFA-E539-4F7F-9844-EEB5C23F0205}" dt="2025-08-26T18:51:07.699" v="2185" actId="20577"/>
          <ac:spMkLst>
            <pc:docMk/>
            <pc:sldMk cId="3402192206" sldId="286"/>
            <ac:spMk id="2" creationId="{427F222C-D92D-462B-993E-0C4E43700CD1}"/>
          </ac:spMkLst>
        </pc:spChg>
        <pc:spChg chg="mod">
          <ac:chgData name="Brendan Conway" userId="05e24f69-c348-4101-a3af-c258ac903a0f" providerId="ADAL" clId="{50496DFA-E539-4F7F-9844-EEB5C23F0205}" dt="2025-08-26T19:00:09.544" v="3050" actId="27636"/>
          <ac:spMkLst>
            <pc:docMk/>
            <pc:sldMk cId="3402192206" sldId="286"/>
            <ac:spMk id="3" creationId="{6BF059A8-AE0A-412A-BB2D-5534AD1818E2}"/>
          </ac:spMkLst>
        </pc:spChg>
        <pc:spChg chg="mod">
          <ac:chgData name="Brendan Conway" userId="05e24f69-c348-4101-a3af-c258ac903a0f" providerId="ADAL" clId="{50496DFA-E539-4F7F-9844-EEB5C23F0205}" dt="2025-08-26T19:00:09.542" v="3049" actId="27636"/>
          <ac:spMkLst>
            <pc:docMk/>
            <pc:sldMk cId="3402192206" sldId="286"/>
            <ac:spMk id="4" creationId="{DE798E20-B060-4A80-B51B-752AB872159C}"/>
          </ac:spMkLst>
        </pc:spChg>
        <pc:spChg chg="add mod">
          <ac:chgData name="Brendan Conway" userId="05e24f69-c348-4101-a3af-c258ac903a0f" providerId="ADAL" clId="{50496DFA-E539-4F7F-9844-EEB5C23F0205}" dt="2025-08-26T18:53:38.402" v="2287" actId="6549"/>
          <ac:spMkLst>
            <pc:docMk/>
            <pc:sldMk cId="3402192206" sldId="286"/>
            <ac:spMk id="5" creationId="{3788489E-BB14-44F4-B773-69B40979E474}"/>
          </ac:spMkLst>
        </pc:spChg>
        <pc:spChg chg="add mod">
          <ac:chgData name="Brendan Conway" userId="05e24f69-c348-4101-a3af-c258ac903a0f" providerId="ADAL" clId="{50496DFA-E539-4F7F-9844-EEB5C23F0205}" dt="2025-08-26T18:54:06.462" v="2375" actId="14100"/>
          <ac:spMkLst>
            <pc:docMk/>
            <pc:sldMk cId="3402192206" sldId="286"/>
            <ac:spMk id="6" creationId="{567B016C-4975-46CE-A3BE-9BE85E4B8FDB}"/>
          </ac:spMkLst>
        </pc:spChg>
        <pc:spChg chg="add mod">
          <ac:chgData name="Brendan Conway" userId="05e24f69-c348-4101-a3af-c258ac903a0f" providerId="ADAL" clId="{50496DFA-E539-4F7F-9844-EEB5C23F0205}" dt="2025-08-26T18:54:22.419" v="2402" actId="14100"/>
          <ac:spMkLst>
            <pc:docMk/>
            <pc:sldMk cId="3402192206" sldId="286"/>
            <ac:spMk id="7" creationId="{3D669831-B896-4E9A-9894-6A122A819897}"/>
          </ac:spMkLst>
        </pc:spChg>
      </pc:sldChg>
    </pc:docChg>
  </pc:docChgLst>
  <pc:docChgLst>
    <pc:chgData name="Brendan Conway" userId="05e24f69-c348-4101-a3af-c258ac903a0f" providerId="ADAL" clId="{C8D76491-0DC8-47C3-8FF3-A1EC2464F7C3}"/>
    <pc:docChg chg="undo redo custSel delSld modSld">
      <pc:chgData name="Brendan Conway" userId="05e24f69-c348-4101-a3af-c258ac903a0f" providerId="ADAL" clId="{C8D76491-0DC8-47C3-8FF3-A1EC2464F7C3}" dt="2025-10-27T13:34:48.928" v="338" actId="1076"/>
      <pc:docMkLst>
        <pc:docMk/>
      </pc:docMkLst>
      <pc:sldChg chg="modSp mod">
        <pc:chgData name="Brendan Conway" userId="05e24f69-c348-4101-a3af-c258ac903a0f" providerId="ADAL" clId="{C8D76491-0DC8-47C3-8FF3-A1EC2464F7C3}" dt="2025-09-16T17:13:14.795" v="20" actId="20577"/>
        <pc:sldMkLst>
          <pc:docMk/>
          <pc:sldMk cId="2344031940" sldId="271"/>
        </pc:sldMkLst>
        <pc:spChg chg="mod">
          <ac:chgData name="Brendan Conway" userId="05e24f69-c348-4101-a3af-c258ac903a0f" providerId="ADAL" clId="{C8D76491-0DC8-47C3-8FF3-A1EC2464F7C3}" dt="2025-09-16T17:13:14.795" v="20" actId="20577"/>
          <ac:spMkLst>
            <pc:docMk/>
            <pc:sldMk cId="2344031940" sldId="271"/>
            <ac:spMk id="3" creationId="{7E0CBABE-62F2-4A54-81E7-10B0362404AC}"/>
          </ac:spMkLst>
        </pc:spChg>
      </pc:sldChg>
      <pc:sldChg chg="addSp delSp modSp mod">
        <pc:chgData name="Brendan Conway" userId="05e24f69-c348-4101-a3af-c258ac903a0f" providerId="ADAL" clId="{C8D76491-0DC8-47C3-8FF3-A1EC2464F7C3}" dt="2025-10-27T13:34:48.928" v="338" actId="1076"/>
        <pc:sldMkLst>
          <pc:docMk/>
          <pc:sldMk cId="3828756052" sldId="273"/>
        </pc:sldMkLst>
        <pc:spChg chg="mod">
          <ac:chgData name="Brendan Conway" userId="05e24f69-c348-4101-a3af-c258ac903a0f" providerId="ADAL" clId="{C8D76491-0DC8-47C3-8FF3-A1EC2464F7C3}" dt="2025-10-27T13:33:04.875" v="296" actId="255"/>
          <ac:spMkLst>
            <pc:docMk/>
            <pc:sldMk cId="3828756052" sldId="273"/>
            <ac:spMk id="10" creationId="{F11B1C31-3F57-4339-843F-FC3B0BE0FD25}"/>
          </ac:spMkLst>
        </pc:spChg>
        <pc:spChg chg="mod">
          <ac:chgData name="Brendan Conway" userId="05e24f69-c348-4101-a3af-c258ac903a0f" providerId="ADAL" clId="{C8D76491-0DC8-47C3-8FF3-A1EC2464F7C3}" dt="2025-10-27T13:33:11.008" v="297" actId="255"/>
          <ac:spMkLst>
            <pc:docMk/>
            <pc:sldMk cId="3828756052" sldId="273"/>
            <ac:spMk id="11" creationId="{1D96B03F-401E-4BAC-B4C0-C19774429AC0}"/>
          </ac:spMkLst>
        </pc:spChg>
        <pc:spChg chg="mod">
          <ac:chgData name="Brendan Conway" userId="05e24f69-c348-4101-a3af-c258ac903a0f" providerId="ADAL" clId="{C8D76491-0DC8-47C3-8FF3-A1EC2464F7C3}" dt="2025-10-27T13:33:24.641" v="299" actId="255"/>
          <ac:spMkLst>
            <pc:docMk/>
            <pc:sldMk cId="3828756052" sldId="273"/>
            <ac:spMk id="12" creationId="{BE558DB3-279E-4D37-BF1E-505766AEAA00}"/>
          </ac:spMkLst>
        </pc:spChg>
        <pc:spChg chg="add del">
          <ac:chgData name="Brendan Conway" userId="05e24f69-c348-4101-a3af-c258ac903a0f" providerId="ADAL" clId="{C8D76491-0DC8-47C3-8FF3-A1EC2464F7C3}" dt="2025-10-27T13:26:35.381" v="124" actId="478"/>
          <ac:spMkLst>
            <pc:docMk/>
            <pc:sldMk cId="3828756052" sldId="273"/>
            <ac:spMk id="13" creationId="{58F93C8C-E3BB-44D1-BBF7-14F39630E4B3}"/>
          </ac:spMkLst>
        </pc:spChg>
        <pc:spChg chg="add mod">
          <ac:chgData name="Brendan Conway" userId="05e24f69-c348-4101-a3af-c258ac903a0f" providerId="ADAL" clId="{C8D76491-0DC8-47C3-8FF3-A1EC2464F7C3}" dt="2025-10-27T13:34:34.432" v="337"/>
          <ac:spMkLst>
            <pc:docMk/>
            <pc:sldMk cId="3828756052" sldId="273"/>
            <ac:spMk id="14" creationId="{003A9107-D980-4807-B16C-4F2A88E76617}"/>
          </ac:spMkLst>
        </pc:spChg>
        <pc:picChg chg="mod">
          <ac:chgData name="Brendan Conway" userId="05e24f69-c348-4101-a3af-c258ac903a0f" providerId="ADAL" clId="{C8D76491-0DC8-47C3-8FF3-A1EC2464F7C3}" dt="2025-10-27T13:29:45.692" v="147" actId="1076"/>
          <ac:picMkLst>
            <pc:docMk/>
            <pc:sldMk cId="3828756052" sldId="273"/>
            <ac:picMk id="6" creationId="{30F899A5-630F-4F80-A5D9-7A2E663E676C}"/>
          </ac:picMkLst>
        </pc:picChg>
        <pc:picChg chg="mod">
          <ac:chgData name="Brendan Conway" userId="05e24f69-c348-4101-a3af-c258ac903a0f" providerId="ADAL" clId="{C8D76491-0DC8-47C3-8FF3-A1EC2464F7C3}" dt="2025-10-27T13:30:11.405" v="151" actId="1076"/>
          <ac:picMkLst>
            <pc:docMk/>
            <pc:sldMk cId="3828756052" sldId="273"/>
            <ac:picMk id="7" creationId="{36F821D9-DE82-4232-A864-EAE629E1B46E}"/>
          </ac:picMkLst>
        </pc:picChg>
        <pc:picChg chg="mod">
          <ac:chgData name="Brendan Conway" userId="05e24f69-c348-4101-a3af-c258ac903a0f" providerId="ADAL" clId="{C8D76491-0DC8-47C3-8FF3-A1EC2464F7C3}" dt="2025-10-27T13:30:42.389" v="155" actId="1076"/>
          <ac:picMkLst>
            <pc:docMk/>
            <pc:sldMk cId="3828756052" sldId="273"/>
            <ac:picMk id="8" creationId="{6C9C5C3A-D76F-45BD-A3D8-3BC1ED544F76}"/>
          </ac:picMkLst>
        </pc:picChg>
        <pc:picChg chg="add mod">
          <ac:chgData name="Brendan Conway" userId="05e24f69-c348-4101-a3af-c258ac903a0f" providerId="ADAL" clId="{C8D76491-0DC8-47C3-8FF3-A1EC2464F7C3}" dt="2025-10-27T13:34:48.928" v="338" actId="1076"/>
          <ac:picMkLst>
            <pc:docMk/>
            <pc:sldMk cId="3828756052" sldId="273"/>
            <ac:picMk id="1026" creationId="{38B1CE25-8A8B-4715-A5B0-6291CC411B42}"/>
          </ac:picMkLst>
        </pc:picChg>
      </pc:sldChg>
      <pc:sldChg chg="del">
        <pc:chgData name="Brendan Conway" userId="05e24f69-c348-4101-a3af-c258ac903a0f" providerId="ADAL" clId="{C8D76491-0DC8-47C3-8FF3-A1EC2464F7C3}" dt="2025-09-16T18:13:49.431" v="113" actId="47"/>
        <pc:sldMkLst>
          <pc:docMk/>
          <pc:sldMk cId="3502614183" sldId="285"/>
        </pc:sldMkLst>
      </pc:sldChg>
      <pc:sldChg chg="modSp mod">
        <pc:chgData name="Brendan Conway" userId="05e24f69-c348-4101-a3af-c258ac903a0f" providerId="ADAL" clId="{C8D76491-0DC8-47C3-8FF3-A1EC2464F7C3}" dt="2025-09-16T18:13:46.869" v="112" actId="20577"/>
        <pc:sldMkLst>
          <pc:docMk/>
          <pc:sldMk cId="3402192206" sldId="286"/>
        </pc:sldMkLst>
        <pc:spChg chg="mod">
          <ac:chgData name="Brendan Conway" userId="05e24f69-c348-4101-a3af-c258ac903a0f" providerId="ADAL" clId="{C8D76491-0DC8-47C3-8FF3-A1EC2464F7C3}" dt="2025-09-16T18:13:46.869" v="112" actId="20577"/>
          <ac:spMkLst>
            <pc:docMk/>
            <pc:sldMk cId="3402192206" sldId="286"/>
            <ac:spMk id="2" creationId="{427F222C-D92D-462B-993E-0C4E43700CD1}"/>
          </ac:spMkLst>
        </pc:spChg>
      </pc:sldChg>
    </pc:docChg>
  </pc:docChgLst>
  <pc:docChgLst>
    <pc:chgData name="Brendan Conway" userId="05e24f69-c348-4101-a3af-c258ac903a0f" providerId="ADAL" clId="{DED5CA98-C3EE-43BC-A9EA-0220DFBFA228}"/>
    <pc:docChg chg="undo custSel addSld delSld modSld sldOrd">
      <pc:chgData name="Brendan Conway" userId="05e24f69-c348-4101-a3af-c258ac903a0f" providerId="ADAL" clId="{DED5CA98-C3EE-43BC-A9EA-0220DFBFA228}" dt="2025-12-19T15:36:58.523" v="146" actId="20577"/>
      <pc:docMkLst>
        <pc:docMk/>
      </pc:docMkLst>
      <pc:sldChg chg="del">
        <pc:chgData name="Brendan Conway" userId="05e24f69-c348-4101-a3af-c258ac903a0f" providerId="ADAL" clId="{DED5CA98-C3EE-43BC-A9EA-0220DFBFA228}" dt="2025-12-10T17:39:50.627" v="66" actId="47"/>
        <pc:sldMkLst>
          <pc:docMk/>
          <pc:sldMk cId="937398825" sldId="257"/>
        </pc:sldMkLst>
      </pc:sldChg>
      <pc:sldChg chg="del">
        <pc:chgData name="Brendan Conway" userId="05e24f69-c348-4101-a3af-c258ac903a0f" providerId="ADAL" clId="{DED5CA98-C3EE-43BC-A9EA-0220DFBFA228}" dt="2025-12-10T17:40:12.921" v="67" actId="47"/>
        <pc:sldMkLst>
          <pc:docMk/>
          <pc:sldMk cId="3970351489" sldId="258"/>
        </pc:sldMkLst>
      </pc:sldChg>
      <pc:sldChg chg="add del">
        <pc:chgData name="Brendan Conway" userId="05e24f69-c348-4101-a3af-c258ac903a0f" providerId="ADAL" clId="{DED5CA98-C3EE-43BC-A9EA-0220DFBFA228}" dt="2025-12-11T20:48:42.783" v="81"/>
        <pc:sldMkLst>
          <pc:docMk/>
          <pc:sldMk cId="1634107906" sldId="266"/>
        </pc:sldMkLst>
      </pc:sldChg>
      <pc:sldChg chg="del">
        <pc:chgData name="Brendan Conway" userId="05e24f69-c348-4101-a3af-c258ac903a0f" providerId="ADAL" clId="{DED5CA98-C3EE-43BC-A9EA-0220DFBFA228}" dt="2025-11-13T19:53:15.942" v="1" actId="47"/>
        <pc:sldMkLst>
          <pc:docMk/>
          <pc:sldMk cId="2344031940" sldId="271"/>
        </pc:sldMkLst>
      </pc:sldChg>
      <pc:sldChg chg="add del ord">
        <pc:chgData name="Brendan Conway" userId="05e24f69-c348-4101-a3af-c258ac903a0f" providerId="ADAL" clId="{DED5CA98-C3EE-43BC-A9EA-0220DFBFA228}" dt="2025-12-19T15:33:46.271" v="87"/>
        <pc:sldMkLst>
          <pc:docMk/>
          <pc:sldMk cId="3828756052" sldId="273"/>
        </pc:sldMkLst>
      </pc:sldChg>
      <pc:sldChg chg="delSp modSp del mod">
        <pc:chgData name="Brendan Conway" userId="05e24f69-c348-4101-a3af-c258ac903a0f" providerId="ADAL" clId="{DED5CA98-C3EE-43BC-A9EA-0220DFBFA228}" dt="2025-12-10T17:41:24.280" v="74" actId="47"/>
        <pc:sldMkLst>
          <pc:docMk/>
          <pc:sldMk cId="182185294" sldId="277"/>
        </pc:sldMkLst>
        <pc:spChg chg="mod">
          <ac:chgData name="Brendan Conway" userId="05e24f69-c348-4101-a3af-c258ac903a0f" providerId="ADAL" clId="{DED5CA98-C3EE-43BC-A9EA-0220DFBFA228}" dt="2025-11-13T19:54:03.384" v="4"/>
          <ac:spMkLst>
            <pc:docMk/>
            <pc:sldMk cId="182185294" sldId="277"/>
            <ac:spMk id="3" creationId="{501C3DBB-B8C8-478D-B782-99F94B49F46D}"/>
          </ac:spMkLst>
        </pc:spChg>
        <pc:spChg chg="del mod">
          <ac:chgData name="Brendan Conway" userId="05e24f69-c348-4101-a3af-c258ac903a0f" providerId="ADAL" clId="{DED5CA98-C3EE-43BC-A9EA-0220DFBFA228}" dt="2025-11-13T19:54:11.244" v="8"/>
          <ac:spMkLst>
            <pc:docMk/>
            <pc:sldMk cId="182185294" sldId="277"/>
            <ac:spMk id="6" creationId="{CBE0E46B-DD7A-48A7-845A-C44C3458CAFA}"/>
          </ac:spMkLst>
        </pc:spChg>
      </pc:sldChg>
      <pc:sldChg chg="delSp modSp add del mod ord">
        <pc:chgData name="Brendan Conway" userId="05e24f69-c348-4101-a3af-c258ac903a0f" providerId="ADAL" clId="{DED5CA98-C3EE-43BC-A9EA-0220DFBFA228}" dt="2025-12-19T15:35:06.326" v="90" actId="47"/>
        <pc:sldMkLst>
          <pc:docMk/>
          <pc:sldMk cId="271169112" sldId="278"/>
        </pc:sldMkLst>
        <pc:spChg chg="del mod">
          <ac:chgData name="Brendan Conway" userId="05e24f69-c348-4101-a3af-c258ac903a0f" providerId="ADAL" clId="{DED5CA98-C3EE-43BC-A9EA-0220DFBFA228}" dt="2025-11-13T19:54:28.018" v="58"/>
          <ac:spMkLst>
            <pc:docMk/>
            <pc:sldMk cId="271169112" sldId="278"/>
            <ac:spMk id="6" creationId="{CBE0E46B-DD7A-48A7-845A-C44C3458CAFA}"/>
          </ac:spMkLst>
        </pc:spChg>
      </pc:sldChg>
      <pc:sldChg chg="add del">
        <pc:chgData name="Brendan Conway" userId="05e24f69-c348-4101-a3af-c258ac903a0f" providerId="ADAL" clId="{DED5CA98-C3EE-43BC-A9EA-0220DFBFA228}" dt="2025-12-11T20:48:48.290" v="83"/>
        <pc:sldMkLst>
          <pc:docMk/>
          <pc:sldMk cId="2797298185" sldId="281"/>
        </pc:sldMkLst>
      </pc:sldChg>
      <pc:sldChg chg="add del">
        <pc:chgData name="Brendan Conway" userId="05e24f69-c348-4101-a3af-c258ac903a0f" providerId="ADAL" clId="{DED5CA98-C3EE-43BC-A9EA-0220DFBFA228}" dt="2025-12-11T20:48:54.250" v="85"/>
        <pc:sldMkLst>
          <pc:docMk/>
          <pc:sldMk cId="1572584185" sldId="282"/>
        </pc:sldMkLst>
      </pc:sldChg>
      <pc:sldChg chg="del">
        <pc:chgData name="Brendan Conway" userId="05e24f69-c348-4101-a3af-c258ac903a0f" providerId="ADAL" clId="{DED5CA98-C3EE-43BC-A9EA-0220DFBFA228}" dt="2025-12-10T17:39:42.618" v="64" actId="47"/>
        <pc:sldMkLst>
          <pc:docMk/>
          <pc:sldMk cId="1660907554" sldId="284"/>
        </pc:sldMkLst>
      </pc:sldChg>
      <pc:sldChg chg="addSp delSp modSp mod">
        <pc:chgData name="Brendan Conway" userId="05e24f69-c348-4101-a3af-c258ac903a0f" providerId="ADAL" clId="{DED5CA98-C3EE-43BC-A9EA-0220DFBFA228}" dt="2025-12-19T15:36:58.523" v="146" actId="20577"/>
        <pc:sldMkLst>
          <pc:docMk/>
          <pc:sldMk cId="3402192206" sldId="286"/>
        </pc:sldMkLst>
        <pc:spChg chg="mod">
          <ac:chgData name="Brendan Conway" userId="05e24f69-c348-4101-a3af-c258ac903a0f" providerId="ADAL" clId="{DED5CA98-C3EE-43BC-A9EA-0220DFBFA228}" dt="2025-12-19T15:36:31.977" v="130" actId="20577"/>
          <ac:spMkLst>
            <pc:docMk/>
            <pc:sldMk cId="3402192206" sldId="286"/>
            <ac:spMk id="3" creationId="{6BF059A8-AE0A-412A-BB2D-5534AD1818E2}"/>
          </ac:spMkLst>
        </pc:spChg>
        <pc:spChg chg="del">
          <ac:chgData name="Brendan Conway" userId="05e24f69-c348-4101-a3af-c258ac903a0f" providerId="ADAL" clId="{DED5CA98-C3EE-43BC-A9EA-0220DFBFA228}" dt="2025-12-19T15:35:58.022" v="97" actId="478"/>
          <ac:spMkLst>
            <pc:docMk/>
            <pc:sldMk cId="3402192206" sldId="286"/>
            <ac:spMk id="4" creationId="{DE798E20-B060-4A80-B51B-752AB872159C}"/>
          </ac:spMkLst>
        </pc:spChg>
        <pc:spChg chg="add del mod">
          <ac:chgData name="Brendan Conway" userId="05e24f69-c348-4101-a3af-c258ac903a0f" providerId="ADAL" clId="{DED5CA98-C3EE-43BC-A9EA-0220DFBFA228}" dt="2025-12-19T15:36:58.523" v="146" actId="20577"/>
          <ac:spMkLst>
            <pc:docMk/>
            <pc:sldMk cId="3402192206" sldId="286"/>
            <ac:spMk id="5" creationId="{3788489E-BB14-44F4-B773-69B40979E474}"/>
          </ac:spMkLst>
        </pc:spChg>
        <pc:spChg chg="del">
          <ac:chgData name="Brendan Conway" userId="05e24f69-c348-4101-a3af-c258ac903a0f" providerId="ADAL" clId="{DED5CA98-C3EE-43BC-A9EA-0220DFBFA228}" dt="2025-12-19T15:35:56.200" v="96" actId="478"/>
          <ac:spMkLst>
            <pc:docMk/>
            <pc:sldMk cId="3402192206" sldId="286"/>
            <ac:spMk id="7" creationId="{3D669831-B896-4E9A-9894-6A122A819897}"/>
          </ac:spMkLst>
        </pc:spChg>
        <pc:spChg chg="add del mod">
          <ac:chgData name="Brendan Conway" userId="05e24f69-c348-4101-a3af-c258ac903a0f" providerId="ADAL" clId="{DED5CA98-C3EE-43BC-A9EA-0220DFBFA228}" dt="2025-12-19T15:36:01.254" v="98" actId="478"/>
          <ac:spMkLst>
            <pc:docMk/>
            <pc:sldMk cId="3402192206" sldId="286"/>
            <ac:spMk id="9" creationId="{934F419A-64FA-43FE-B586-6CA624A58217}"/>
          </ac:spMkLst>
        </pc:spChg>
      </pc:sldChg>
      <pc:sldChg chg="add">
        <pc:chgData name="Brendan Conway" userId="05e24f69-c348-4101-a3af-c258ac903a0f" providerId="ADAL" clId="{DED5CA98-C3EE-43BC-A9EA-0220DFBFA228}" dt="2025-11-13T19:53:14.327" v="0"/>
        <pc:sldMkLst>
          <pc:docMk/>
          <pc:sldMk cId="3942466682" sldId="287"/>
        </pc:sldMkLst>
      </pc:sldChg>
      <pc:sldChg chg="add">
        <pc:chgData name="Brendan Conway" userId="05e24f69-c348-4101-a3af-c258ac903a0f" providerId="ADAL" clId="{DED5CA98-C3EE-43BC-A9EA-0220DFBFA228}" dt="2025-12-10T17:39:40.407" v="63"/>
        <pc:sldMkLst>
          <pc:docMk/>
          <pc:sldMk cId="2511266410" sldId="288"/>
        </pc:sldMkLst>
      </pc:sldChg>
      <pc:sldChg chg="add del">
        <pc:chgData name="Brendan Conway" userId="05e24f69-c348-4101-a3af-c258ac903a0f" providerId="ADAL" clId="{DED5CA98-C3EE-43BC-A9EA-0220DFBFA228}" dt="2025-12-10T17:39:30.829" v="59" actId="47"/>
        <pc:sldMkLst>
          <pc:docMk/>
          <pc:sldMk cId="3124596376" sldId="288"/>
        </pc:sldMkLst>
      </pc:sldChg>
      <pc:sldChg chg="add">
        <pc:chgData name="Brendan Conway" userId="05e24f69-c348-4101-a3af-c258ac903a0f" providerId="ADAL" clId="{DED5CA98-C3EE-43BC-A9EA-0220DFBFA228}" dt="2025-12-10T17:39:48.110" v="65"/>
        <pc:sldMkLst>
          <pc:docMk/>
          <pc:sldMk cId="1833197657" sldId="289"/>
        </pc:sldMkLst>
      </pc:sldChg>
      <pc:sldChg chg="add del">
        <pc:chgData name="Brendan Conway" userId="05e24f69-c348-4101-a3af-c258ac903a0f" providerId="ADAL" clId="{DED5CA98-C3EE-43BC-A9EA-0220DFBFA228}" dt="2025-12-11T20:48:44.190" v="82" actId="47"/>
        <pc:sldMkLst>
          <pc:docMk/>
          <pc:sldMk cId="386783026" sldId="290"/>
        </pc:sldMkLst>
      </pc:sldChg>
      <pc:sldChg chg="add">
        <pc:chgData name="Brendan Conway" userId="05e24f69-c348-4101-a3af-c258ac903a0f" providerId="ADAL" clId="{DED5CA98-C3EE-43BC-A9EA-0220DFBFA228}" dt="2025-12-19T15:35:03.838" v="89"/>
        <pc:sldMkLst>
          <pc:docMk/>
          <pc:sldMk cId="2512578414" sldId="290"/>
        </pc:sldMkLst>
      </pc:sldChg>
      <pc:sldChg chg="add del">
        <pc:chgData name="Brendan Conway" userId="05e24f69-c348-4101-a3af-c258ac903a0f" providerId="ADAL" clId="{DED5CA98-C3EE-43BC-A9EA-0220DFBFA228}" dt="2025-12-11T20:48:50.391" v="84" actId="47"/>
        <pc:sldMkLst>
          <pc:docMk/>
          <pc:sldMk cId="365155827" sldId="291"/>
        </pc:sldMkLst>
      </pc:sldChg>
      <pc:sldChg chg="add">
        <pc:chgData name="Brendan Conway" userId="05e24f69-c348-4101-a3af-c258ac903a0f" providerId="ADAL" clId="{DED5CA98-C3EE-43BC-A9EA-0220DFBFA228}" dt="2025-12-19T15:35:30.946" v="91"/>
        <pc:sldMkLst>
          <pc:docMk/>
          <pc:sldMk cId="838602519" sldId="291"/>
        </pc:sldMkLst>
      </pc:sldChg>
      <pc:sldChg chg="add del">
        <pc:chgData name="Brendan Conway" userId="05e24f69-c348-4101-a3af-c258ac903a0f" providerId="ADAL" clId="{DED5CA98-C3EE-43BC-A9EA-0220DFBFA228}" dt="2025-12-11T20:48:56.632" v="86" actId="47"/>
        <pc:sldMkLst>
          <pc:docMk/>
          <pc:sldMk cId="2900020878" sldId="292"/>
        </pc:sldMkLst>
      </pc:sldChg>
      <pc:sldChg chg="add del">
        <pc:chgData name="Brendan Conway" userId="05e24f69-c348-4101-a3af-c258ac903a0f" providerId="ADAL" clId="{DED5CA98-C3EE-43BC-A9EA-0220DFBFA228}" dt="2025-12-19T15:33:47.909" v="88" actId="47"/>
        <pc:sldMkLst>
          <pc:docMk/>
          <pc:sldMk cId="2975694124" sldId="293"/>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9CD3FC-4DEB-40FA-BD8A-B31DFED75D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E0A7E8-8DE1-422C-8FAB-E770D6EFF0B2}"/>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D1815DE-4765-41F1-B2C9-AFE85AC9B965}"/>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6656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EA82-7AC1-4D46-8F11-B48645EFB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0E213-B505-4C54-8354-A7385D9DC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6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62A686-B5CC-4BE2-92FA-04AC4EA60C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215680-6685-4951-806C-4C56682FF9E3}"/>
              </a:ext>
            </a:extLst>
          </p:cNvPr>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F4FBD51-803A-42E5-A127-C1A985C4B77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4048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9A45-0435-4164-B6E1-C910F7833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32D043-7770-4CDA-B8E9-6E24E14784B4}"/>
              </a:ext>
            </a:extLst>
          </p:cNvPr>
          <p:cNvSpPr>
            <a:spLocks noGrp="1"/>
          </p:cNvSpPr>
          <p:nvPr>
            <p:ph sz="half" idx="1"/>
          </p:nvPr>
        </p:nvSpPr>
        <p:spPr>
          <a:xfrm>
            <a:off x="838200" y="1436686"/>
            <a:ext cx="5181600" cy="5078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F7A769A-ED1B-4D64-BAB1-3E07FF4AE1BE}"/>
              </a:ext>
            </a:extLst>
          </p:cNvPr>
          <p:cNvSpPr>
            <a:spLocks noGrp="1"/>
          </p:cNvSpPr>
          <p:nvPr>
            <p:ph sz="half" idx="2"/>
          </p:nvPr>
        </p:nvSpPr>
        <p:spPr>
          <a:xfrm>
            <a:off x="6172200" y="1436687"/>
            <a:ext cx="5181600" cy="5078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71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18E4-6AEC-4B9F-AC84-3EED6EECFE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C7F9C-A504-45AB-AF7A-3E5796B9E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A2D30-06D7-430A-A6BF-21ADA0379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0467AA-1835-4E4E-88FA-EB433987E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89702-25EF-4650-91AF-C779BD8B37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0901A7-2CB6-4994-BB4F-966EBDC95145}"/>
              </a:ext>
            </a:extLst>
          </p:cNvPr>
          <p:cNvSpPr>
            <a:spLocks noGrp="1"/>
          </p:cNvSpPr>
          <p:nvPr>
            <p:ph type="dt" sz="half" idx="10"/>
          </p:nvPr>
        </p:nvSpPr>
        <p:spPr>
          <a:xfrm>
            <a:off x="838200" y="6356350"/>
            <a:ext cx="2743200" cy="365125"/>
          </a:xfrm>
          <a:prstGeom prst="rect">
            <a:avLst/>
          </a:prstGeom>
        </p:spPr>
        <p:txBody>
          <a:bodyPr/>
          <a:lstStyle/>
          <a:p>
            <a:fld id="{2F7DFEBC-EF69-4340-9BFE-AEF3CFED60D6}" type="datetimeFigureOut">
              <a:rPr lang="en-US" smtClean="0"/>
              <a:t>12/19/2025</a:t>
            </a:fld>
            <a:endParaRPr lang="en-US"/>
          </a:p>
        </p:txBody>
      </p:sp>
      <p:sp>
        <p:nvSpPr>
          <p:cNvPr id="8" name="Footer Placeholder 7">
            <a:extLst>
              <a:ext uri="{FF2B5EF4-FFF2-40B4-BE49-F238E27FC236}">
                <a16:creationId xmlns:a16="http://schemas.microsoft.com/office/drawing/2014/main" id="{9570122B-52E8-4957-8FCA-0E0A053A60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D0A79F-CB39-406B-BC61-2DD0EB6A4990}"/>
              </a:ext>
            </a:extLst>
          </p:cNvPr>
          <p:cNvSpPr>
            <a:spLocks noGrp="1"/>
          </p:cNvSpPr>
          <p:nvPr>
            <p:ph type="sldNum" sz="quarter" idx="12"/>
          </p:nvPr>
        </p:nvSpPr>
        <p:spPr>
          <a:xfrm>
            <a:off x="8610600" y="6356350"/>
            <a:ext cx="2743200" cy="365125"/>
          </a:xfrm>
          <a:prstGeom prst="rect">
            <a:avLst/>
          </a:prstGeom>
        </p:spPr>
        <p:txBody>
          <a:bodyPr/>
          <a:lstStyle/>
          <a:p>
            <a:fld id="{448ABB7B-8D43-48EE-AA31-0F73C93F572A}" type="slidenum">
              <a:rPr lang="en-US" smtClean="0"/>
              <a:t>‹#›</a:t>
            </a:fld>
            <a:endParaRPr lang="en-US"/>
          </a:p>
        </p:txBody>
      </p:sp>
    </p:spTree>
    <p:extLst>
      <p:ext uri="{BB962C8B-B14F-4D97-AF65-F5344CB8AC3E}">
        <p14:creationId xmlns:p14="http://schemas.microsoft.com/office/powerpoint/2010/main" val="222902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08DE-408D-4E28-93D1-5EB2CCA706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26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EEC53-1880-4A5F-BECB-59C07307DB70}"/>
              </a:ext>
            </a:extLst>
          </p:cNvPr>
          <p:cNvSpPr>
            <a:spLocks noGrp="1"/>
          </p:cNvSpPr>
          <p:nvPr>
            <p:ph type="dt" sz="half" idx="10"/>
          </p:nvPr>
        </p:nvSpPr>
        <p:spPr>
          <a:xfrm>
            <a:off x="838200" y="6356350"/>
            <a:ext cx="2743200" cy="365125"/>
          </a:xfrm>
          <a:prstGeom prst="rect">
            <a:avLst/>
          </a:prstGeom>
        </p:spPr>
        <p:txBody>
          <a:bodyPr/>
          <a:lstStyle/>
          <a:p>
            <a:fld id="{2F7DFEBC-EF69-4340-9BFE-AEF3CFED60D6}" type="datetimeFigureOut">
              <a:rPr lang="en-US" smtClean="0"/>
              <a:t>12/19/2025</a:t>
            </a:fld>
            <a:endParaRPr lang="en-US"/>
          </a:p>
        </p:txBody>
      </p:sp>
      <p:sp>
        <p:nvSpPr>
          <p:cNvPr id="3" name="Footer Placeholder 2">
            <a:extLst>
              <a:ext uri="{FF2B5EF4-FFF2-40B4-BE49-F238E27FC236}">
                <a16:creationId xmlns:a16="http://schemas.microsoft.com/office/drawing/2014/main" id="{D79D543A-8109-461E-832D-BE77C72A29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4A82C6A-F66D-475A-9275-96A2CEB73CB1}"/>
              </a:ext>
            </a:extLst>
          </p:cNvPr>
          <p:cNvSpPr>
            <a:spLocks noGrp="1"/>
          </p:cNvSpPr>
          <p:nvPr>
            <p:ph type="sldNum" sz="quarter" idx="12"/>
          </p:nvPr>
        </p:nvSpPr>
        <p:spPr>
          <a:xfrm>
            <a:off x="8610600" y="6356350"/>
            <a:ext cx="2743200" cy="365125"/>
          </a:xfrm>
          <a:prstGeom prst="rect">
            <a:avLst/>
          </a:prstGeom>
        </p:spPr>
        <p:txBody>
          <a:bodyPr/>
          <a:lstStyle/>
          <a:p>
            <a:fld id="{448ABB7B-8D43-48EE-AA31-0F73C93F572A}" type="slidenum">
              <a:rPr lang="en-US" smtClean="0"/>
              <a:t>‹#›</a:t>
            </a:fld>
            <a:endParaRPr lang="en-US"/>
          </a:p>
        </p:txBody>
      </p:sp>
    </p:spTree>
    <p:extLst>
      <p:ext uri="{BB962C8B-B14F-4D97-AF65-F5344CB8AC3E}">
        <p14:creationId xmlns:p14="http://schemas.microsoft.com/office/powerpoint/2010/main" val="380238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125EFA-6481-4F6E-9BCB-3ECB048C951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676763F-8EBD-4723-922D-CC443F59540C}"/>
              </a:ext>
            </a:extLst>
          </p:cNvPr>
          <p:cNvSpPr>
            <a:spLocks noGrp="1"/>
          </p:cNvSpPr>
          <p:nvPr>
            <p:ph type="title"/>
          </p:nvPr>
        </p:nvSpPr>
        <p:spPr>
          <a:xfrm>
            <a:off x="838200" y="60325"/>
            <a:ext cx="10515600" cy="11969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242C6D-C8BE-4EF3-AB62-000DD7F6AB65}"/>
              </a:ext>
            </a:extLst>
          </p:cNvPr>
          <p:cNvSpPr>
            <a:spLocks noGrp="1"/>
          </p:cNvSpPr>
          <p:nvPr>
            <p:ph type="body" idx="1"/>
          </p:nvPr>
        </p:nvSpPr>
        <p:spPr>
          <a:xfrm>
            <a:off x="838200" y="1325563"/>
            <a:ext cx="10515600" cy="5246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96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Calibri" panose="020F050202020403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alibri" panose="020F050202020403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2.jpg"/><Relationship Id="rId4" Type="http://schemas.openxmlformats.org/officeDocument/2006/relationships/image" Target="../media/image7.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27C-023F-4977-A737-15E2BDCA906F}"/>
              </a:ext>
            </a:extLst>
          </p:cNvPr>
          <p:cNvSpPr>
            <a:spLocks noGrp="1"/>
          </p:cNvSpPr>
          <p:nvPr>
            <p:ph type="ctrTitle"/>
          </p:nvPr>
        </p:nvSpPr>
        <p:spPr>
          <a:xfrm>
            <a:off x="1524000" y="1122363"/>
            <a:ext cx="9144000" cy="2387600"/>
          </a:xfrm>
        </p:spPr>
        <p:txBody>
          <a:bodyPr/>
          <a:lstStyle/>
          <a:p>
            <a:r>
              <a:rPr lang="en-US" dirty="0"/>
              <a:t>Building Your </a:t>
            </a:r>
            <a:br>
              <a:rPr lang="en-US" dirty="0"/>
            </a:br>
            <a:r>
              <a:rPr lang="en-US" dirty="0"/>
              <a:t>Security Foundations</a:t>
            </a:r>
          </a:p>
        </p:txBody>
      </p:sp>
      <p:sp>
        <p:nvSpPr>
          <p:cNvPr id="3" name="Subtitle 2">
            <a:extLst>
              <a:ext uri="{FF2B5EF4-FFF2-40B4-BE49-F238E27FC236}">
                <a16:creationId xmlns:a16="http://schemas.microsoft.com/office/drawing/2014/main" id="{02459E2E-7C39-451B-B020-967DA792AD0B}"/>
              </a:ext>
            </a:extLst>
          </p:cNvPr>
          <p:cNvSpPr>
            <a:spLocks noGrp="1"/>
          </p:cNvSpPr>
          <p:nvPr>
            <p:ph type="subTitle" idx="1"/>
          </p:nvPr>
        </p:nvSpPr>
        <p:spPr>
          <a:xfrm>
            <a:off x="1524000" y="3602038"/>
            <a:ext cx="9144000" cy="1655762"/>
          </a:xfrm>
        </p:spPr>
        <p:txBody>
          <a:bodyPr/>
          <a:lstStyle/>
          <a:p>
            <a:r>
              <a:rPr lang="en-US" dirty="0"/>
              <a:t>Basics to getting started with building</a:t>
            </a:r>
          </a:p>
          <a:p>
            <a:r>
              <a:rPr lang="en-US"/>
              <a:t>your security, </a:t>
            </a:r>
            <a:r>
              <a:rPr lang="en-US" dirty="0"/>
              <a:t>governance, risk, and compliance program.</a:t>
            </a:r>
          </a:p>
        </p:txBody>
      </p:sp>
      <p:pic>
        <p:nvPicPr>
          <p:cNvPr id="4" name="Picture 3">
            <a:extLst>
              <a:ext uri="{FF2B5EF4-FFF2-40B4-BE49-F238E27FC236}">
                <a16:creationId xmlns:a16="http://schemas.microsoft.com/office/drawing/2014/main" id="{9E43FD25-BD86-41EE-86E0-3CA8520FD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725" y="5019803"/>
            <a:ext cx="2114550" cy="1173035"/>
          </a:xfrm>
          <a:prstGeom prst="rect">
            <a:avLst/>
          </a:prstGeom>
        </p:spPr>
      </p:pic>
    </p:spTree>
    <p:extLst>
      <p:ext uri="{BB962C8B-B14F-4D97-AF65-F5344CB8AC3E}">
        <p14:creationId xmlns:p14="http://schemas.microsoft.com/office/powerpoint/2010/main" val="207155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392A-FEB5-4F1A-BAC5-CE152FBE99E0}"/>
              </a:ext>
            </a:extLst>
          </p:cNvPr>
          <p:cNvSpPr>
            <a:spLocks noGrp="1"/>
          </p:cNvSpPr>
          <p:nvPr>
            <p:ph type="title"/>
          </p:nvPr>
        </p:nvSpPr>
        <p:spPr/>
        <p:txBody>
          <a:bodyPr/>
          <a:lstStyle/>
          <a:p>
            <a:r>
              <a:rPr lang="en-US" dirty="0"/>
              <a:t>Part One: Compliance (Gap) Assessments</a:t>
            </a:r>
          </a:p>
        </p:txBody>
      </p:sp>
      <p:sp>
        <p:nvSpPr>
          <p:cNvPr id="3" name="Content Placeholder 2">
            <a:extLst>
              <a:ext uri="{FF2B5EF4-FFF2-40B4-BE49-F238E27FC236}">
                <a16:creationId xmlns:a16="http://schemas.microsoft.com/office/drawing/2014/main" id="{DD08E721-774F-435A-BF44-82265CAB312A}"/>
              </a:ext>
            </a:extLst>
          </p:cNvPr>
          <p:cNvSpPr>
            <a:spLocks noGrp="1"/>
          </p:cNvSpPr>
          <p:nvPr>
            <p:ph sz="half" idx="1"/>
          </p:nvPr>
        </p:nvSpPr>
        <p:spPr/>
        <p:txBody>
          <a:bodyPr>
            <a:normAutofit/>
          </a:bodyPr>
          <a:lstStyle/>
          <a:p>
            <a:pPr marL="0" indent="0">
              <a:buNone/>
            </a:pPr>
            <a:r>
              <a:rPr lang="en-US" sz="3000" b="1" dirty="0"/>
              <a:t>Engagement Expectations</a:t>
            </a:r>
          </a:p>
          <a:p>
            <a:r>
              <a:rPr lang="en-US" b="1" dirty="0"/>
              <a:t>Compares current practices to frameworks </a:t>
            </a:r>
            <a:r>
              <a:rPr lang="en-US" dirty="0"/>
              <a:t>through a one-on-one interview process with a security analyst.</a:t>
            </a:r>
          </a:p>
          <a:p>
            <a:r>
              <a:rPr lang="en-US" b="1" dirty="0"/>
              <a:t>Findings Reports </a:t>
            </a:r>
            <a:r>
              <a:rPr lang="en-US" dirty="0"/>
              <a:t>outline what’s missing and recommendations on how address it.</a:t>
            </a:r>
          </a:p>
          <a:p>
            <a:r>
              <a:rPr lang="en-US" dirty="0"/>
              <a:t>Not an audit!</a:t>
            </a:r>
          </a:p>
        </p:txBody>
      </p:sp>
      <p:pic>
        <p:nvPicPr>
          <p:cNvPr id="5" name="Content Placeholder 4">
            <a:extLst>
              <a:ext uri="{FF2B5EF4-FFF2-40B4-BE49-F238E27FC236}">
                <a16:creationId xmlns:a16="http://schemas.microsoft.com/office/drawing/2014/main" id="{F7986D70-8ACB-4942-B44B-56D9AD30E8BF}"/>
              </a:ext>
            </a:extLst>
          </p:cNvPr>
          <p:cNvPicPr>
            <a:picLocks noGrp="1" noChangeAspect="1"/>
          </p:cNvPicPr>
          <p:nvPr>
            <p:ph sz="half" idx="2"/>
          </p:nvPr>
        </p:nvPicPr>
        <p:blipFill>
          <a:blip r:embed="rId2"/>
          <a:stretch>
            <a:fillRect/>
          </a:stretch>
        </p:blipFill>
        <p:spPr>
          <a:xfrm>
            <a:off x="6172199" y="2295525"/>
            <a:ext cx="5780371" cy="3091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410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392A-FEB5-4F1A-BAC5-CE152FBE99E0}"/>
              </a:ext>
            </a:extLst>
          </p:cNvPr>
          <p:cNvSpPr>
            <a:spLocks noGrp="1"/>
          </p:cNvSpPr>
          <p:nvPr>
            <p:ph type="title"/>
          </p:nvPr>
        </p:nvSpPr>
        <p:spPr/>
        <p:txBody>
          <a:bodyPr/>
          <a:lstStyle/>
          <a:p>
            <a:r>
              <a:rPr lang="en-US" dirty="0"/>
              <a:t>Part Two: Cohort Workshops</a:t>
            </a:r>
          </a:p>
        </p:txBody>
      </p:sp>
      <p:sp>
        <p:nvSpPr>
          <p:cNvPr id="3" name="Content Placeholder 2">
            <a:extLst>
              <a:ext uri="{FF2B5EF4-FFF2-40B4-BE49-F238E27FC236}">
                <a16:creationId xmlns:a16="http://schemas.microsoft.com/office/drawing/2014/main" id="{DD08E721-774F-435A-BF44-82265CAB312A}"/>
              </a:ext>
            </a:extLst>
          </p:cNvPr>
          <p:cNvSpPr>
            <a:spLocks noGrp="1"/>
          </p:cNvSpPr>
          <p:nvPr>
            <p:ph sz="half" idx="1"/>
          </p:nvPr>
        </p:nvSpPr>
        <p:spPr/>
        <p:txBody>
          <a:bodyPr>
            <a:normAutofit fontScale="77500" lnSpcReduction="20000"/>
          </a:bodyPr>
          <a:lstStyle/>
          <a:p>
            <a:pPr marL="0" indent="0">
              <a:buNone/>
            </a:pPr>
            <a:r>
              <a:rPr lang="en-US" sz="3000" b="1" dirty="0"/>
              <a:t>Engagement Expectations</a:t>
            </a:r>
          </a:p>
          <a:p>
            <a:r>
              <a:rPr lang="en-US" b="1" dirty="0"/>
              <a:t>Analysts review common findings </a:t>
            </a:r>
            <a:r>
              <a:rPr lang="en-US" dirty="0"/>
              <a:t>from Phase 1 among the group and coach on remediation steps.</a:t>
            </a:r>
          </a:p>
          <a:p>
            <a:r>
              <a:rPr lang="en-US" b="1" dirty="0"/>
              <a:t>Presentations and policy templates </a:t>
            </a:r>
            <a:r>
              <a:rPr lang="en-US" dirty="0"/>
              <a:t>are delivered to support you in addressing your findings.</a:t>
            </a:r>
          </a:p>
          <a:p>
            <a:r>
              <a:rPr lang="en-US" dirty="0"/>
              <a:t>Topics Include:</a:t>
            </a:r>
          </a:p>
          <a:p>
            <a:pPr lvl="1"/>
            <a:r>
              <a:rPr lang="en-US" dirty="0"/>
              <a:t>Risk Management</a:t>
            </a:r>
          </a:p>
          <a:p>
            <a:pPr lvl="1"/>
            <a:r>
              <a:rPr lang="en-US" dirty="0"/>
              <a:t>Identity, Authentication &amp; Access Management</a:t>
            </a:r>
          </a:p>
          <a:p>
            <a:pPr lvl="1"/>
            <a:r>
              <a:rPr lang="en-US" dirty="0"/>
              <a:t>Endpoint, Network &amp; Patch Management</a:t>
            </a:r>
          </a:p>
          <a:p>
            <a:pPr lvl="1"/>
            <a:r>
              <a:rPr lang="en-US" dirty="0"/>
              <a:t>Logging/SIEM</a:t>
            </a:r>
          </a:p>
          <a:p>
            <a:pPr lvl="1"/>
            <a:r>
              <a:rPr lang="en-US" dirty="0"/>
              <a:t>Data Protection &amp; Backup Integrity</a:t>
            </a:r>
          </a:p>
          <a:p>
            <a:pPr lvl="1"/>
            <a:r>
              <a:rPr lang="en-US" dirty="0"/>
              <a:t>Vendor &amp; Third Party</a:t>
            </a:r>
          </a:p>
          <a:p>
            <a:pPr lvl="1"/>
            <a:r>
              <a:rPr lang="en-US" dirty="0"/>
              <a:t>Vulnerability Management &amp; Baseline Hardening</a:t>
            </a:r>
          </a:p>
          <a:p>
            <a:pPr lvl="1"/>
            <a:r>
              <a:rPr lang="en-US" dirty="0"/>
              <a:t>Email Security, Phishing &amp; User Awareness</a:t>
            </a:r>
          </a:p>
          <a:p>
            <a:endParaRPr lang="en-US" dirty="0"/>
          </a:p>
        </p:txBody>
      </p:sp>
      <p:pic>
        <p:nvPicPr>
          <p:cNvPr id="7" name="Content Placeholder 7">
            <a:extLst>
              <a:ext uri="{FF2B5EF4-FFF2-40B4-BE49-F238E27FC236}">
                <a16:creationId xmlns:a16="http://schemas.microsoft.com/office/drawing/2014/main" id="{981EBF37-8D0C-436F-AF7F-5E5D0AB13C6F}"/>
              </a:ext>
            </a:extLst>
          </p:cNvPr>
          <p:cNvPicPr>
            <a:picLocks noGrp="1" noChangeAspect="1"/>
          </p:cNvPicPr>
          <p:nvPr>
            <p:ph sz="half" idx="2"/>
          </p:nvPr>
        </p:nvPicPr>
        <p:blipFill>
          <a:blip r:embed="rId2"/>
          <a:stretch>
            <a:fillRect/>
          </a:stretch>
        </p:blipFill>
        <p:spPr>
          <a:xfrm>
            <a:off x="6172202" y="2184400"/>
            <a:ext cx="5387786" cy="2994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729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392A-FEB5-4F1A-BAC5-CE152FBE99E0}"/>
              </a:ext>
            </a:extLst>
          </p:cNvPr>
          <p:cNvSpPr>
            <a:spLocks noGrp="1"/>
          </p:cNvSpPr>
          <p:nvPr>
            <p:ph type="title"/>
          </p:nvPr>
        </p:nvSpPr>
        <p:spPr>
          <a:xfrm>
            <a:off x="838200" y="153458"/>
            <a:ext cx="10515600" cy="1196975"/>
          </a:xfrm>
        </p:spPr>
        <p:txBody>
          <a:bodyPr>
            <a:normAutofit fontScale="90000"/>
          </a:bodyPr>
          <a:lstStyle/>
          <a:p>
            <a:r>
              <a:rPr lang="en-US" dirty="0"/>
              <a:t>Part Three: Business Continuity and Incident Response Workshops</a:t>
            </a:r>
          </a:p>
        </p:txBody>
      </p:sp>
      <p:sp>
        <p:nvSpPr>
          <p:cNvPr id="3" name="Content Placeholder 2">
            <a:extLst>
              <a:ext uri="{FF2B5EF4-FFF2-40B4-BE49-F238E27FC236}">
                <a16:creationId xmlns:a16="http://schemas.microsoft.com/office/drawing/2014/main" id="{DD08E721-774F-435A-BF44-82265CAB312A}"/>
              </a:ext>
            </a:extLst>
          </p:cNvPr>
          <p:cNvSpPr>
            <a:spLocks noGrp="1"/>
          </p:cNvSpPr>
          <p:nvPr>
            <p:ph sz="half" idx="1"/>
          </p:nvPr>
        </p:nvSpPr>
        <p:spPr/>
        <p:txBody>
          <a:bodyPr>
            <a:normAutofit/>
          </a:bodyPr>
          <a:lstStyle/>
          <a:p>
            <a:pPr marL="0" indent="0">
              <a:buNone/>
            </a:pPr>
            <a:r>
              <a:rPr lang="en-US" sz="3000" b="1" dirty="0"/>
              <a:t>Engagement Expectations</a:t>
            </a:r>
          </a:p>
          <a:p>
            <a:r>
              <a:rPr lang="en-US" b="1" dirty="0"/>
              <a:t>Reviews Incident Response Planning and Business Continuity Planning </a:t>
            </a:r>
            <a:r>
              <a:rPr lang="en-US" dirty="0"/>
              <a:t>steps and procedures</a:t>
            </a:r>
          </a:p>
          <a:p>
            <a:r>
              <a:rPr lang="en-US" b="1" dirty="0"/>
              <a:t>Provide templates for IR and BCP </a:t>
            </a:r>
            <a:r>
              <a:rPr lang="en-US" dirty="0"/>
              <a:t>so you can adapt to your own organization, compliant with HB96 requirements.</a:t>
            </a:r>
          </a:p>
          <a:p>
            <a:r>
              <a:rPr lang="en-US" dirty="0"/>
              <a:t>IR Plan contains new OCIC Reporting requirements</a:t>
            </a:r>
          </a:p>
        </p:txBody>
      </p:sp>
      <p:pic>
        <p:nvPicPr>
          <p:cNvPr id="14" name="Content Placeholder 13">
            <a:extLst>
              <a:ext uri="{FF2B5EF4-FFF2-40B4-BE49-F238E27FC236}">
                <a16:creationId xmlns:a16="http://schemas.microsoft.com/office/drawing/2014/main" id="{E7A3F35B-1BF4-43B8-AD12-DD6D7D81437E}"/>
              </a:ext>
            </a:extLst>
          </p:cNvPr>
          <p:cNvPicPr>
            <a:picLocks noGrp="1" noChangeAspect="1"/>
          </p:cNvPicPr>
          <p:nvPr>
            <p:ph sz="half" idx="2"/>
          </p:nvPr>
        </p:nvPicPr>
        <p:blipFill>
          <a:blip r:embed="rId2"/>
          <a:stretch>
            <a:fillRect/>
          </a:stretch>
        </p:blipFill>
        <p:spPr>
          <a:xfrm>
            <a:off x="6096000" y="1672321"/>
            <a:ext cx="5799690" cy="3513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258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D194-B74C-46D8-ABA9-46B89A42A82A}"/>
              </a:ext>
            </a:extLst>
          </p:cNvPr>
          <p:cNvSpPr>
            <a:spLocks noGrp="1"/>
          </p:cNvSpPr>
          <p:nvPr>
            <p:ph type="title"/>
          </p:nvPr>
        </p:nvSpPr>
        <p:spPr/>
        <p:txBody>
          <a:bodyPr/>
          <a:lstStyle/>
          <a:p>
            <a:r>
              <a:rPr lang="en-US" dirty="0"/>
              <a:t>Timeline Overview</a:t>
            </a:r>
          </a:p>
        </p:txBody>
      </p:sp>
      <p:sp>
        <p:nvSpPr>
          <p:cNvPr id="3" name="Content Placeholder 2">
            <a:extLst>
              <a:ext uri="{FF2B5EF4-FFF2-40B4-BE49-F238E27FC236}">
                <a16:creationId xmlns:a16="http://schemas.microsoft.com/office/drawing/2014/main" id="{501C3DBB-B8C8-478D-B782-99F94B49F46D}"/>
              </a:ext>
            </a:extLst>
          </p:cNvPr>
          <p:cNvSpPr>
            <a:spLocks noGrp="1"/>
          </p:cNvSpPr>
          <p:nvPr>
            <p:ph idx="1"/>
          </p:nvPr>
        </p:nvSpPr>
        <p:spPr>
          <a:xfrm>
            <a:off x="838200" y="1088758"/>
            <a:ext cx="10515600" cy="1598612"/>
          </a:xfrm>
        </p:spPr>
        <p:txBody>
          <a:bodyPr/>
          <a:lstStyle/>
          <a:p>
            <a:pPr marL="0" indent="0">
              <a:buNone/>
            </a:pPr>
            <a:r>
              <a:rPr lang="en-US" dirty="0"/>
              <a:t>The full program is 10 months long, 60 minutes, every other week. </a:t>
            </a:r>
            <a:br>
              <a:rPr lang="en-US" dirty="0"/>
            </a:br>
            <a:r>
              <a:rPr lang="en-US" dirty="0"/>
              <a:t>This prevents the security assessment from being disruptive to daily operations but sets a clear goal date.</a:t>
            </a:r>
          </a:p>
        </p:txBody>
      </p:sp>
      <p:pic>
        <p:nvPicPr>
          <p:cNvPr id="6" name="Picture 5">
            <a:extLst>
              <a:ext uri="{FF2B5EF4-FFF2-40B4-BE49-F238E27FC236}">
                <a16:creationId xmlns:a16="http://schemas.microsoft.com/office/drawing/2014/main" id="{5803E6DD-BFB1-4476-9FD5-9DB9213DF3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00" y="2875639"/>
            <a:ext cx="10515599" cy="28936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1257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222C-D92D-462B-993E-0C4E43700CD1}"/>
              </a:ext>
            </a:extLst>
          </p:cNvPr>
          <p:cNvSpPr>
            <a:spLocks noGrp="1"/>
          </p:cNvSpPr>
          <p:nvPr>
            <p:ph type="title"/>
          </p:nvPr>
        </p:nvSpPr>
        <p:spPr/>
        <p:txBody>
          <a:bodyPr/>
          <a:lstStyle/>
          <a:p>
            <a:r>
              <a:rPr lang="en-US" dirty="0"/>
              <a:t>Governance, Risk, and Compliance Routines</a:t>
            </a:r>
          </a:p>
        </p:txBody>
      </p:sp>
      <p:sp>
        <p:nvSpPr>
          <p:cNvPr id="9" name="Content Placeholder 8">
            <a:extLst>
              <a:ext uri="{FF2B5EF4-FFF2-40B4-BE49-F238E27FC236}">
                <a16:creationId xmlns:a16="http://schemas.microsoft.com/office/drawing/2014/main" id="{DE69BC3E-B176-4962-A162-CD7AEADD35F7}"/>
              </a:ext>
            </a:extLst>
          </p:cNvPr>
          <p:cNvSpPr>
            <a:spLocks noGrp="1"/>
          </p:cNvSpPr>
          <p:nvPr>
            <p:ph sz="half" idx="1"/>
          </p:nvPr>
        </p:nvSpPr>
        <p:spPr>
          <a:xfrm>
            <a:off x="838199" y="1436686"/>
            <a:ext cx="10625667" cy="5078413"/>
          </a:xfrm>
        </p:spPr>
        <p:txBody>
          <a:bodyPr>
            <a:normAutofit/>
          </a:bodyPr>
          <a:lstStyle/>
          <a:p>
            <a:r>
              <a:rPr lang="en-US" sz="2400" dirty="0"/>
              <a:t>School IT observes analyst fill in results during one-on-one assessment.  6 Months into program, establish GRC procedures to start doing it yourself.</a:t>
            </a:r>
          </a:p>
          <a:p>
            <a:pPr lvl="1"/>
            <a:r>
              <a:rPr lang="en-US" sz="2000" dirty="0"/>
              <a:t>Excel provided with NIST CSF Controls, setup file storing routines for evidence and store narratives (left).</a:t>
            </a:r>
          </a:p>
          <a:p>
            <a:pPr lvl="1"/>
            <a:r>
              <a:rPr lang="en-US" sz="2000" dirty="0" err="1"/>
              <a:t>Apptega</a:t>
            </a:r>
            <a:r>
              <a:rPr lang="en-US" sz="2000" dirty="0"/>
              <a:t> (Assessment Tool) can be purchased via ITC.  Results are pre-populated from your assessment.  5 Users, can manage tasks and assignments.</a:t>
            </a:r>
          </a:p>
        </p:txBody>
      </p:sp>
      <p:pic>
        <p:nvPicPr>
          <p:cNvPr id="4" name="Picture 3">
            <a:extLst>
              <a:ext uri="{FF2B5EF4-FFF2-40B4-BE49-F238E27FC236}">
                <a16:creationId xmlns:a16="http://schemas.microsoft.com/office/drawing/2014/main" id="{EB9A1028-3168-468A-8F11-4C11F720F26E}"/>
              </a:ext>
            </a:extLst>
          </p:cNvPr>
          <p:cNvPicPr>
            <a:picLocks noChangeAspect="1"/>
          </p:cNvPicPr>
          <p:nvPr/>
        </p:nvPicPr>
        <p:blipFill>
          <a:blip r:embed="rId2"/>
          <a:stretch>
            <a:fillRect/>
          </a:stretch>
        </p:blipFill>
        <p:spPr>
          <a:xfrm>
            <a:off x="304319" y="3650941"/>
            <a:ext cx="5427616" cy="2432358"/>
          </a:xfrm>
          <a:prstGeom prst="rect">
            <a:avLst/>
          </a:prstGeom>
        </p:spPr>
      </p:pic>
      <p:pic>
        <p:nvPicPr>
          <p:cNvPr id="7" name="Picture 6">
            <a:extLst>
              <a:ext uri="{FF2B5EF4-FFF2-40B4-BE49-F238E27FC236}">
                <a16:creationId xmlns:a16="http://schemas.microsoft.com/office/drawing/2014/main" id="{69177832-FE00-4C3B-B7A4-563B20800557}"/>
              </a:ext>
            </a:extLst>
          </p:cNvPr>
          <p:cNvPicPr>
            <a:picLocks noChangeAspect="1"/>
          </p:cNvPicPr>
          <p:nvPr/>
        </p:nvPicPr>
        <p:blipFill>
          <a:blip r:embed="rId3"/>
          <a:stretch>
            <a:fillRect/>
          </a:stretch>
        </p:blipFill>
        <p:spPr>
          <a:xfrm>
            <a:off x="5999662" y="3650941"/>
            <a:ext cx="5888019" cy="2432358"/>
          </a:xfrm>
          <a:prstGeom prst="rect">
            <a:avLst/>
          </a:prstGeom>
        </p:spPr>
      </p:pic>
    </p:spTree>
    <p:extLst>
      <p:ext uri="{BB962C8B-B14F-4D97-AF65-F5344CB8AC3E}">
        <p14:creationId xmlns:p14="http://schemas.microsoft.com/office/powerpoint/2010/main" val="83860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222C-D92D-462B-993E-0C4E43700CD1}"/>
              </a:ext>
            </a:extLst>
          </p:cNvPr>
          <p:cNvSpPr>
            <a:spLocks noGrp="1"/>
          </p:cNvSpPr>
          <p:nvPr>
            <p:ph type="title"/>
          </p:nvPr>
        </p:nvSpPr>
        <p:spPr/>
        <p:txBody>
          <a:bodyPr/>
          <a:lstStyle/>
          <a:p>
            <a:r>
              <a:rPr lang="en-US" dirty="0"/>
              <a:t>What Happens After the First Year?</a:t>
            </a:r>
          </a:p>
        </p:txBody>
      </p:sp>
      <p:sp>
        <p:nvSpPr>
          <p:cNvPr id="3" name="Content Placeholder 2">
            <a:extLst>
              <a:ext uri="{FF2B5EF4-FFF2-40B4-BE49-F238E27FC236}">
                <a16:creationId xmlns:a16="http://schemas.microsoft.com/office/drawing/2014/main" id="{6BF059A8-AE0A-412A-BB2D-5534AD1818E2}"/>
              </a:ext>
            </a:extLst>
          </p:cNvPr>
          <p:cNvSpPr>
            <a:spLocks noGrp="1"/>
          </p:cNvSpPr>
          <p:nvPr>
            <p:ph sz="half" idx="1"/>
          </p:nvPr>
        </p:nvSpPr>
        <p:spPr>
          <a:xfrm>
            <a:off x="838200" y="3344333"/>
            <a:ext cx="10337800" cy="3153830"/>
          </a:xfrm>
        </p:spPr>
        <p:txBody>
          <a:bodyPr>
            <a:normAutofit/>
          </a:bodyPr>
          <a:lstStyle/>
          <a:p>
            <a:r>
              <a:rPr lang="en-US" dirty="0"/>
              <a:t>Purchased in blocks of hours but billed as used.</a:t>
            </a:r>
          </a:p>
          <a:p>
            <a:r>
              <a:rPr lang="en-US" dirty="0"/>
              <a:t>Flexible usage for ongoing security tasks or as needed for unforeseen events.</a:t>
            </a:r>
          </a:p>
          <a:p>
            <a:r>
              <a:rPr lang="en-US" dirty="0"/>
              <a:t>Can include GRC Tool Management, Audit and Incident Response Support, and Reporting.</a:t>
            </a:r>
          </a:p>
        </p:txBody>
      </p:sp>
      <p:sp>
        <p:nvSpPr>
          <p:cNvPr id="5" name="Content Placeholder 2">
            <a:extLst>
              <a:ext uri="{FF2B5EF4-FFF2-40B4-BE49-F238E27FC236}">
                <a16:creationId xmlns:a16="http://schemas.microsoft.com/office/drawing/2014/main" id="{3788489E-BB14-44F4-B773-69B40979E474}"/>
              </a:ext>
            </a:extLst>
          </p:cNvPr>
          <p:cNvSpPr txBox="1">
            <a:spLocks/>
          </p:cNvSpPr>
          <p:nvPr/>
        </p:nvSpPr>
        <p:spPr>
          <a:xfrm>
            <a:off x="838200" y="1325563"/>
            <a:ext cx="10515600" cy="256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Calibri" panose="020F050202020403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alibri" panose="020F050202020403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r>
              <a:rPr lang="en-US" dirty="0"/>
              <a:t>The programs are designed to get you ready to manage your security program yourself.  Some organizations request some additional assistance post assessment due to capacity.</a:t>
            </a:r>
          </a:p>
        </p:txBody>
      </p:sp>
      <p:sp>
        <p:nvSpPr>
          <p:cNvPr id="6" name="Title 1">
            <a:extLst>
              <a:ext uri="{FF2B5EF4-FFF2-40B4-BE49-F238E27FC236}">
                <a16:creationId xmlns:a16="http://schemas.microsoft.com/office/drawing/2014/main" id="{567B016C-4975-46CE-A3BE-9BE85E4B8FDB}"/>
              </a:ext>
            </a:extLst>
          </p:cNvPr>
          <p:cNvSpPr txBox="1">
            <a:spLocks/>
          </p:cNvSpPr>
          <p:nvPr/>
        </p:nvSpPr>
        <p:spPr>
          <a:xfrm>
            <a:off x="787400" y="2422526"/>
            <a:ext cx="4555067" cy="1196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r>
              <a:rPr lang="en-US" sz="3200" dirty="0" err="1"/>
              <a:t>vCISO</a:t>
            </a:r>
            <a:r>
              <a:rPr lang="en-US" sz="3200" dirty="0"/>
              <a:t>/Fractional Analysts</a:t>
            </a:r>
          </a:p>
        </p:txBody>
      </p:sp>
    </p:spTree>
    <p:extLst>
      <p:ext uri="{BB962C8B-B14F-4D97-AF65-F5344CB8AC3E}">
        <p14:creationId xmlns:p14="http://schemas.microsoft.com/office/powerpoint/2010/main" val="340219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7F39C-3A66-454C-B666-08DA21B908F8}"/>
              </a:ext>
            </a:extLst>
          </p:cNvPr>
          <p:cNvSpPr>
            <a:spLocks noGrp="1"/>
          </p:cNvSpPr>
          <p:nvPr>
            <p:ph type="title"/>
          </p:nvPr>
        </p:nvSpPr>
        <p:spPr>
          <a:xfrm>
            <a:off x="831850" y="219076"/>
            <a:ext cx="10515600" cy="866774"/>
          </a:xfrm>
        </p:spPr>
        <p:txBody>
          <a:bodyPr>
            <a:normAutofit fontScale="90000"/>
          </a:bodyPr>
          <a:lstStyle/>
          <a:p>
            <a:r>
              <a:rPr lang="en-US" dirty="0"/>
              <a:t>Contact Information</a:t>
            </a:r>
          </a:p>
        </p:txBody>
      </p:sp>
      <p:pic>
        <p:nvPicPr>
          <p:cNvPr id="6" name="Google Shape;203;p25">
            <a:extLst>
              <a:ext uri="{FF2B5EF4-FFF2-40B4-BE49-F238E27FC236}">
                <a16:creationId xmlns:a16="http://schemas.microsoft.com/office/drawing/2014/main" id="{30F899A5-630F-4F80-A5D9-7A2E663E676C}"/>
              </a:ext>
            </a:extLst>
          </p:cNvPr>
          <p:cNvPicPr preferRelativeResize="0"/>
          <p:nvPr/>
        </p:nvPicPr>
        <p:blipFill rotWithShape="1">
          <a:blip r:embed="rId2">
            <a:alphaModFix/>
          </a:blip>
          <a:srcRect b="21500"/>
          <a:stretch/>
        </p:blipFill>
        <p:spPr>
          <a:xfrm>
            <a:off x="1325782" y="1560349"/>
            <a:ext cx="2183959" cy="2183959"/>
          </a:xfrm>
          <a:prstGeom prst="ellipse">
            <a:avLst/>
          </a:prstGeom>
          <a:noFill/>
          <a:ln>
            <a:noFill/>
          </a:ln>
        </p:spPr>
      </p:pic>
      <p:sp>
        <p:nvSpPr>
          <p:cNvPr id="10" name="TextBox 9">
            <a:extLst>
              <a:ext uri="{FF2B5EF4-FFF2-40B4-BE49-F238E27FC236}">
                <a16:creationId xmlns:a16="http://schemas.microsoft.com/office/drawing/2014/main" id="{F11B1C31-3F57-4339-843F-FC3B0BE0FD25}"/>
              </a:ext>
            </a:extLst>
          </p:cNvPr>
          <p:cNvSpPr txBox="1"/>
          <p:nvPr/>
        </p:nvSpPr>
        <p:spPr>
          <a:xfrm>
            <a:off x="3851275" y="1836720"/>
            <a:ext cx="3171825" cy="1631216"/>
          </a:xfrm>
          <a:prstGeom prst="rect">
            <a:avLst/>
          </a:prstGeom>
          <a:noFill/>
        </p:spPr>
        <p:txBody>
          <a:bodyPr wrap="square">
            <a:spAutoFit/>
          </a:bodyPr>
          <a:lstStyle/>
          <a:p>
            <a:r>
              <a:rPr lang="en-US" sz="2800" dirty="0">
                <a:solidFill>
                  <a:schemeClr val="accent1"/>
                </a:solidFill>
              </a:rPr>
              <a:t>Art Provost</a:t>
            </a:r>
            <a:br>
              <a:rPr lang="en-US" sz="2000" dirty="0"/>
            </a:br>
            <a:r>
              <a:rPr lang="en-US" dirty="0"/>
              <a:t>VP of Security Services</a:t>
            </a:r>
          </a:p>
          <a:p>
            <a:br>
              <a:rPr lang="en-US" dirty="0"/>
            </a:br>
            <a:r>
              <a:rPr lang="en-US" b="1" dirty="0"/>
              <a:t>Email: </a:t>
            </a:r>
            <a:r>
              <a:rPr lang="en-US" dirty="0"/>
              <a:t>artp@fes.org</a:t>
            </a:r>
          </a:p>
          <a:p>
            <a:r>
              <a:rPr lang="en-US" b="1" dirty="0"/>
              <a:t>Phone: </a:t>
            </a:r>
            <a:r>
              <a:rPr lang="en-US" dirty="0"/>
              <a:t>402.881.6369</a:t>
            </a:r>
          </a:p>
        </p:txBody>
      </p:sp>
      <p:sp>
        <p:nvSpPr>
          <p:cNvPr id="11" name="TextBox 10">
            <a:extLst>
              <a:ext uri="{FF2B5EF4-FFF2-40B4-BE49-F238E27FC236}">
                <a16:creationId xmlns:a16="http://schemas.microsoft.com/office/drawing/2014/main" id="{1D96B03F-401E-4BAC-B4C0-C19774429AC0}"/>
              </a:ext>
            </a:extLst>
          </p:cNvPr>
          <p:cNvSpPr txBox="1"/>
          <p:nvPr/>
        </p:nvSpPr>
        <p:spPr>
          <a:xfrm>
            <a:off x="3712260" y="4477376"/>
            <a:ext cx="3171825" cy="1631216"/>
          </a:xfrm>
          <a:prstGeom prst="rect">
            <a:avLst/>
          </a:prstGeom>
          <a:noFill/>
        </p:spPr>
        <p:txBody>
          <a:bodyPr wrap="square">
            <a:spAutoFit/>
          </a:bodyPr>
          <a:lstStyle/>
          <a:p>
            <a:r>
              <a:rPr lang="en-US" sz="2800" dirty="0">
                <a:solidFill>
                  <a:schemeClr val="accent1"/>
                </a:solidFill>
              </a:rPr>
              <a:t>Brendan Conway</a:t>
            </a:r>
            <a:br>
              <a:rPr lang="en-US" sz="2000" dirty="0"/>
            </a:br>
            <a:r>
              <a:rPr lang="en-US" dirty="0"/>
              <a:t>Solutions Manager</a:t>
            </a:r>
          </a:p>
          <a:p>
            <a:br>
              <a:rPr lang="en-US" dirty="0"/>
            </a:br>
            <a:r>
              <a:rPr lang="en-US" b="1" dirty="0"/>
              <a:t>Email: </a:t>
            </a:r>
            <a:r>
              <a:rPr lang="en-US" dirty="0"/>
              <a:t>brendanc@fes.org</a:t>
            </a:r>
          </a:p>
          <a:p>
            <a:r>
              <a:rPr lang="en-US" b="1" dirty="0"/>
              <a:t>Phone: </a:t>
            </a:r>
            <a:r>
              <a:rPr lang="en-US" dirty="0"/>
              <a:t>402.432.2536</a:t>
            </a:r>
          </a:p>
        </p:txBody>
      </p:sp>
      <p:sp>
        <p:nvSpPr>
          <p:cNvPr id="12" name="TextBox 11">
            <a:extLst>
              <a:ext uri="{FF2B5EF4-FFF2-40B4-BE49-F238E27FC236}">
                <a16:creationId xmlns:a16="http://schemas.microsoft.com/office/drawing/2014/main" id="{BE558DB3-279E-4D37-BF1E-505766AEAA00}"/>
              </a:ext>
            </a:extLst>
          </p:cNvPr>
          <p:cNvSpPr txBox="1"/>
          <p:nvPr/>
        </p:nvSpPr>
        <p:spPr>
          <a:xfrm>
            <a:off x="8350252" y="5656682"/>
            <a:ext cx="3171825" cy="646331"/>
          </a:xfrm>
          <a:prstGeom prst="rect">
            <a:avLst/>
          </a:prstGeom>
          <a:noFill/>
        </p:spPr>
        <p:txBody>
          <a:bodyPr wrap="square">
            <a:spAutoFit/>
          </a:bodyPr>
          <a:lstStyle/>
          <a:p>
            <a:pPr algn="ctr"/>
            <a:r>
              <a:rPr lang="en-US" dirty="0"/>
              <a:t>Visit filamentsecurity.org</a:t>
            </a:r>
            <a:br>
              <a:rPr lang="en-US" dirty="0"/>
            </a:br>
            <a:r>
              <a:rPr lang="en-US" dirty="0"/>
              <a:t>to learn more.</a:t>
            </a:r>
          </a:p>
        </p:txBody>
      </p:sp>
      <p:pic>
        <p:nvPicPr>
          <p:cNvPr id="9" name="Picture 8">
            <a:extLst>
              <a:ext uri="{FF2B5EF4-FFF2-40B4-BE49-F238E27FC236}">
                <a16:creationId xmlns:a16="http://schemas.microsoft.com/office/drawing/2014/main" id="{2FA373FA-9C0F-491C-8FF9-232BEB71F8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36729" y="4201005"/>
            <a:ext cx="2173012" cy="21839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1B501540-C0B4-4B40-8CB8-4B1B1E730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593" y="4477376"/>
            <a:ext cx="2114550" cy="1173035"/>
          </a:xfrm>
          <a:prstGeom prst="rect">
            <a:avLst/>
          </a:prstGeom>
        </p:spPr>
      </p:pic>
    </p:spTree>
    <p:extLst>
      <p:ext uri="{BB962C8B-B14F-4D97-AF65-F5344CB8AC3E}">
        <p14:creationId xmlns:p14="http://schemas.microsoft.com/office/powerpoint/2010/main" val="375053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EFC8-11C3-48A5-A04E-016038D4BCB9}"/>
              </a:ext>
            </a:extLst>
          </p:cNvPr>
          <p:cNvSpPr>
            <a:spLocks noGrp="1"/>
          </p:cNvSpPr>
          <p:nvPr>
            <p:ph type="title"/>
          </p:nvPr>
        </p:nvSpPr>
        <p:spPr/>
        <p:txBody>
          <a:bodyPr/>
          <a:lstStyle/>
          <a:p>
            <a:r>
              <a:rPr lang="en-US" dirty="0"/>
              <a:t>Filament Information Security</a:t>
            </a:r>
          </a:p>
        </p:txBody>
      </p:sp>
      <p:sp>
        <p:nvSpPr>
          <p:cNvPr id="3" name="Content Placeholder 2">
            <a:extLst>
              <a:ext uri="{FF2B5EF4-FFF2-40B4-BE49-F238E27FC236}">
                <a16:creationId xmlns:a16="http://schemas.microsoft.com/office/drawing/2014/main" id="{7E0CBABE-62F2-4A54-81E7-10B0362404AC}"/>
              </a:ext>
            </a:extLst>
          </p:cNvPr>
          <p:cNvSpPr>
            <a:spLocks noGrp="1"/>
          </p:cNvSpPr>
          <p:nvPr>
            <p:ph sz="half" idx="1"/>
          </p:nvPr>
        </p:nvSpPr>
        <p:spPr>
          <a:xfrm>
            <a:off x="838199" y="1436686"/>
            <a:ext cx="6410325" cy="5078413"/>
          </a:xfrm>
        </p:spPr>
        <p:txBody>
          <a:bodyPr>
            <a:normAutofit/>
          </a:bodyPr>
          <a:lstStyle/>
          <a:p>
            <a:pPr marL="0" indent="0">
              <a:lnSpc>
                <a:spcPct val="110000"/>
              </a:lnSpc>
              <a:buNone/>
            </a:pPr>
            <a:r>
              <a:rPr lang="en-US" sz="2400" dirty="0"/>
              <a:t>Filament Information Security is one of many nonprofit divisions under the Foundation for Educational Services (FES) in Lincoln, NE:</a:t>
            </a:r>
          </a:p>
          <a:p>
            <a:pPr>
              <a:lnSpc>
                <a:spcPct val="110000"/>
              </a:lnSpc>
            </a:pPr>
            <a:r>
              <a:rPr lang="en-US" sz="2400" dirty="0"/>
              <a:t>Federal Information Security Modernization Act (FISMA) networks, Clearwater Certifications, NIST 800-53 Compliance, audited by the Department of Education</a:t>
            </a:r>
          </a:p>
          <a:p>
            <a:pPr>
              <a:lnSpc>
                <a:spcPct val="110000"/>
              </a:lnSpc>
            </a:pPr>
            <a:r>
              <a:rPr lang="en-US" sz="2400" dirty="0"/>
              <a:t>Had to learn to achieve these things on a nonprofit budget, not a Fortune 500 one!</a:t>
            </a:r>
          </a:p>
          <a:p>
            <a:pPr>
              <a:lnSpc>
                <a:spcPct val="110000"/>
              </a:lnSpc>
            </a:pPr>
            <a:r>
              <a:rPr lang="en-US" sz="2400" dirty="0"/>
              <a:t>Began working in Ohio in 2016, began with MC OECN and ITCs.</a:t>
            </a:r>
          </a:p>
        </p:txBody>
      </p:sp>
      <p:pic>
        <p:nvPicPr>
          <p:cNvPr id="5" name="Content Placeholder 4">
            <a:extLst>
              <a:ext uri="{FF2B5EF4-FFF2-40B4-BE49-F238E27FC236}">
                <a16:creationId xmlns:a16="http://schemas.microsoft.com/office/drawing/2014/main" id="{7764DAD9-5442-4CB1-8239-A7C732312728}"/>
              </a:ext>
            </a:extLst>
          </p:cNvPr>
          <p:cNvPicPr>
            <a:picLocks noGrp="1" noChangeAspect="1"/>
          </p:cNvPicPr>
          <p:nvPr>
            <p:ph sz="half" idx="2"/>
          </p:nvPr>
        </p:nvPicPr>
        <p:blipFill>
          <a:blip r:embed="rId2"/>
          <a:stretch>
            <a:fillRect/>
          </a:stretch>
        </p:blipFill>
        <p:spPr>
          <a:xfrm>
            <a:off x="7524750" y="1257300"/>
            <a:ext cx="4191000" cy="3152563"/>
          </a:xfrm>
          <a:prstGeom prst="rect">
            <a:avLst/>
          </a:prstGeom>
        </p:spPr>
      </p:pic>
    </p:spTree>
    <p:extLst>
      <p:ext uri="{BB962C8B-B14F-4D97-AF65-F5344CB8AC3E}">
        <p14:creationId xmlns:p14="http://schemas.microsoft.com/office/powerpoint/2010/main" val="394246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7F39C-3A66-454C-B666-08DA21B908F8}"/>
              </a:ext>
            </a:extLst>
          </p:cNvPr>
          <p:cNvSpPr>
            <a:spLocks noGrp="1"/>
          </p:cNvSpPr>
          <p:nvPr>
            <p:ph type="title"/>
          </p:nvPr>
        </p:nvSpPr>
        <p:spPr>
          <a:xfrm>
            <a:off x="831850" y="219076"/>
            <a:ext cx="10515600" cy="866774"/>
          </a:xfrm>
        </p:spPr>
        <p:txBody>
          <a:bodyPr>
            <a:normAutofit fontScale="90000"/>
          </a:bodyPr>
          <a:lstStyle/>
          <a:p>
            <a:r>
              <a:rPr lang="en-US" dirty="0"/>
              <a:t>The Team</a:t>
            </a:r>
          </a:p>
        </p:txBody>
      </p:sp>
      <p:pic>
        <p:nvPicPr>
          <p:cNvPr id="6" name="Google Shape;203;p25">
            <a:extLst>
              <a:ext uri="{FF2B5EF4-FFF2-40B4-BE49-F238E27FC236}">
                <a16:creationId xmlns:a16="http://schemas.microsoft.com/office/drawing/2014/main" id="{30F899A5-630F-4F80-A5D9-7A2E663E676C}"/>
              </a:ext>
            </a:extLst>
          </p:cNvPr>
          <p:cNvPicPr preferRelativeResize="0"/>
          <p:nvPr/>
        </p:nvPicPr>
        <p:blipFill rotWithShape="1">
          <a:blip r:embed="rId2">
            <a:alphaModFix/>
          </a:blip>
          <a:srcRect b="21500"/>
          <a:stretch/>
        </p:blipFill>
        <p:spPr>
          <a:xfrm>
            <a:off x="534262" y="1472830"/>
            <a:ext cx="1676179" cy="1656984"/>
          </a:xfrm>
          <a:prstGeom prst="ellipse">
            <a:avLst/>
          </a:prstGeom>
          <a:noFill/>
          <a:ln>
            <a:noFill/>
          </a:ln>
        </p:spPr>
      </p:pic>
      <p:pic>
        <p:nvPicPr>
          <p:cNvPr id="7" name="Google Shape;207;p25">
            <a:extLst>
              <a:ext uri="{FF2B5EF4-FFF2-40B4-BE49-F238E27FC236}">
                <a16:creationId xmlns:a16="http://schemas.microsoft.com/office/drawing/2014/main" id="{36F821D9-DE82-4232-A864-EAE629E1B46E}"/>
              </a:ext>
            </a:extLst>
          </p:cNvPr>
          <p:cNvPicPr preferRelativeResize="0"/>
          <p:nvPr/>
        </p:nvPicPr>
        <p:blipFill rotWithShape="1">
          <a:blip r:embed="rId3">
            <a:alphaModFix/>
          </a:blip>
          <a:srcRect b="21513"/>
          <a:stretch/>
        </p:blipFill>
        <p:spPr>
          <a:xfrm>
            <a:off x="3347625" y="1472830"/>
            <a:ext cx="1676179" cy="1656984"/>
          </a:xfrm>
          <a:prstGeom prst="ellipse">
            <a:avLst/>
          </a:prstGeom>
          <a:noFill/>
          <a:ln>
            <a:noFill/>
          </a:ln>
        </p:spPr>
      </p:pic>
      <p:pic>
        <p:nvPicPr>
          <p:cNvPr id="8" name="Google Shape;211;p25">
            <a:extLst>
              <a:ext uri="{FF2B5EF4-FFF2-40B4-BE49-F238E27FC236}">
                <a16:creationId xmlns:a16="http://schemas.microsoft.com/office/drawing/2014/main" id="{6C9C5C3A-D76F-45BD-A3D8-3BC1ED544F76}"/>
              </a:ext>
            </a:extLst>
          </p:cNvPr>
          <p:cNvPicPr preferRelativeResize="0"/>
          <p:nvPr/>
        </p:nvPicPr>
        <p:blipFill rotWithShape="1">
          <a:blip r:embed="rId4">
            <a:alphaModFix/>
          </a:blip>
          <a:srcRect b="21500"/>
          <a:stretch/>
        </p:blipFill>
        <p:spPr>
          <a:xfrm>
            <a:off x="6245547" y="1472830"/>
            <a:ext cx="1676179" cy="1656985"/>
          </a:xfrm>
          <a:prstGeom prst="ellipse">
            <a:avLst/>
          </a:prstGeom>
          <a:noFill/>
          <a:ln>
            <a:noFill/>
          </a:ln>
        </p:spPr>
      </p:pic>
      <p:sp>
        <p:nvSpPr>
          <p:cNvPr id="10" name="TextBox 9">
            <a:extLst>
              <a:ext uri="{FF2B5EF4-FFF2-40B4-BE49-F238E27FC236}">
                <a16:creationId xmlns:a16="http://schemas.microsoft.com/office/drawing/2014/main" id="{F11B1C31-3F57-4339-843F-FC3B0BE0FD25}"/>
              </a:ext>
            </a:extLst>
          </p:cNvPr>
          <p:cNvSpPr txBox="1"/>
          <p:nvPr/>
        </p:nvSpPr>
        <p:spPr>
          <a:xfrm>
            <a:off x="105735" y="3429000"/>
            <a:ext cx="2631017" cy="1000274"/>
          </a:xfrm>
          <a:prstGeom prst="rect">
            <a:avLst/>
          </a:prstGeom>
          <a:noFill/>
        </p:spPr>
        <p:txBody>
          <a:bodyPr wrap="square">
            <a:spAutoFit/>
          </a:bodyPr>
          <a:lstStyle/>
          <a:p>
            <a:pPr algn="ctr"/>
            <a:r>
              <a:rPr lang="en-US" sz="2000" dirty="0">
                <a:solidFill>
                  <a:schemeClr val="accent1"/>
                </a:solidFill>
              </a:rPr>
              <a:t>Art Provost</a:t>
            </a:r>
            <a:br>
              <a:rPr lang="en-US" sz="1400" dirty="0"/>
            </a:br>
            <a:r>
              <a:rPr lang="en-US" sz="1100" dirty="0"/>
              <a:t>VP of Security Services</a:t>
            </a:r>
          </a:p>
          <a:p>
            <a:pPr algn="ctr"/>
            <a:br>
              <a:rPr lang="en-US" sz="1400" dirty="0"/>
            </a:br>
            <a:endParaRPr lang="en-US" sz="1400" dirty="0"/>
          </a:p>
        </p:txBody>
      </p:sp>
      <p:sp>
        <p:nvSpPr>
          <p:cNvPr id="11" name="TextBox 10">
            <a:extLst>
              <a:ext uri="{FF2B5EF4-FFF2-40B4-BE49-F238E27FC236}">
                <a16:creationId xmlns:a16="http://schemas.microsoft.com/office/drawing/2014/main" id="{1D96B03F-401E-4BAC-B4C0-C19774429AC0}"/>
              </a:ext>
            </a:extLst>
          </p:cNvPr>
          <p:cNvSpPr txBox="1"/>
          <p:nvPr/>
        </p:nvSpPr>
        <p:spPr>
          <a:xfrm>
            <a:off x="2908834" y="3429000"/>
            <a:ext cx="2553760" cy="1000274"/>
          </a:xfrm>
          <a:prstGeom prst="rect">
            <a:avLst/>
          </a:prstGeom>
          <a:noFill/>
        </p:spPr>
        <p:txBody>
          <a:bodyPr wrap="square">
            <a:spAutoFit/>
          </a:bodyPr>
          <a:lstStyle/>
          <a:p>
            <a:pPr algn="ctr"/>
            <a:r>
              <a:rPr lang="en-US" sz="2000" dirty="0">
                <a:solidFill>
                  <a:schemeClr val="accent1"/>
                </a:solidFill>
              </a:rPr>
              <a:t>Tyler Malcom</a:t>
            </a:r>
            <a:br>
              <a:rPr lang="en-US" sz="1400" dirty="0"/>
            </a:br>
            <a:r>
              <a:rPr lang="en-US" sz="1100" dirty="0"/>
              <a:t>Senior Security &amp; Compliance Analyst</a:t>
            </a:r>
          </a:p>
          <a:p>
            <a:pPr algn="ctr"/>
            <a:br>
              <a:rPr lang="en-US" sz="1400" dirty="0"/>
            </a:br>
            <a:endParaRPr lang="en-US" sz="1400" dirty="0"/>
          </a:p>
        </p:txBody>
      </p:sp>
      <p:sp>
        <p:nvSpPr>
          <p:cNvPr id="12" name="TextBox 11">
            <a:extLst>
              <a:ext uri="{FF2B5EF4-FFF2-40B4-BE49-F238E27FC236}">
                <a16:creationId xmlns:a16="http://schemas.microsoft.com/office/drawing/2014/main" id="{BE558DB3-279E-4D37-BF1E-505766AEAA00}"/>
              </a:ext>
            </a:extLst>
          </p:cNvPr>
          <p:cNvSpPr txBox="1"/>
          <p:nvPr/>
        </p:nvSpPr>
        <p:spPr>
          <a:xfrm>
            <a:off x="5891316" y="3429000"/>
            <a:ext cx="2553760" cy="1000274"/>
          </a:xfrm>
          <a:prstGeom prst="rect">
            <a:avLst/>
          </a:prstGeom>
          <a:noFill/>
        </p:spPr>
        <p:txBody>
          <a:bodyPr wrap="square">
            <a:spAutoFit/>
          </a:bodyPr>
          <a:lstStyle/>
          <a:p>
            <a:pPr algn="ctr"/>
            <a:r>
              <a:rPr lang="en-US" sz="2000" dirty="0">
                <a:solidFill>
                  <a:schemeClr val="accent1"/>
                </a:solidFill>
              </a:rPr>
              <a:t>Keri Kunkle</a:t>
            </a:r>
            <a:br>
              <a:rPr lang="en-US" sz="1400" dirty="0"/>
            </a:br>
            <a:r>
              <a:rPr lang="en-US" sz="1100" dirty="0"/>
              <a:t>Security &amp; Compliance Analyst</a:t>
            </a:r>
          </a:p>
          <a:p>
            <a:pPr algn="ctr"/>
            <a:br>
              <a:rPr lang="en-US" sz="1400" dirty="0"/>
            </a:br>
            <a:endParaRPr lang="en-US" sz="1400" dirty="0"/>
          </a:p>
        </p:txBody>
      </p:sp>
      <p:pic>
        <p:nvPicPr>
          <p:cNvPr id="1026" name="Picture 2">
            <a:extLst>
              <a:ext uri="{FF2B5EF4-FFF2-40B4-BE49-F238E27FC236}">
                <a16:creationId xmlns:a16="http://schemas.microsoft.com/office/drawing/2014/main" id="{38B1CE25-8A8B-4715-A5B0-6291CC411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469" y="1472830"/>
            <a:ext cx="1676179" cy="16845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03A9107-D980-4807-B16C-4F2A88E76617}"/>
              </a:ext>
            </a:extLst>
          </p:cNvPr>
          <p:cNvSpPr txBox="1"/>
          <p:nvPr/>
        </p:nvSpPr>
        <p:spPr>
          <a:xfrm>
            <a:off x="8793690" y="3452601"/>
            <a:ext cx="2553760" cy="1000274"/>
          </a:xfrm>
          <a:prstGeom prst="rect">
            <a:avLst/>
          </a:prstGeom>
          <a:noFill/>
        </p:spPr>
        <p:txBody>
          <a:bodyPr wrap="square">
            <a:spAutoFit/>
          </a:bodyPr>
          <a:lstStyle/>
          <a:p>
            <a:pPr algn="ctr"/>
            <a:r>
              <a:rPr lang="en-US" sz="2000" dirty="0">
                <a:solidFill>
                  <a:schemeClr val="accent1"/>
                </a:solidFill>
              </a:rPr>
              <a:t>Lisa Curry</a:t>
            </a:r>
            <a:br>
              <a:rPr lang="en-US" sz="1400" dirty="0"/>
            </a:br>
            <a:r>
              <a:rPr lang="en-US" sz="1100" dirty="0"/>
              <a:t>Security &amp; Compliance Analyst</a:t>
            </a:r>
          </a:p>
          <a:p>
            <a:pPr algn="ctr"/>
            <a:br>
              <a:rPr lang="en-US" sz="1400" dirty="0"/>
            </a:br>
            <a:endParaRPr lang="en-US" sz="1400" dirty="0"/>
          </a:p>
        </p:txBody>
      </p:sp>
      <p:sp>
        <p:nvSpPr>
          <p:cNvPr id="15" name="TextBox 14">
            <a:extLst>
              <a:ext uri="{FF2B5EF4-FFF2-40B4-BE49-F238E27FC236}">
                <a16:creationId xmlns:a16="http://schemas.microsoft.com/office/drawing/2014/main" id="{FE136C95-481B-4251-8AF2-282F87239F01}"/>
              </a:ext>
            </a:extLst>
          </p:cNvPr>
          <p:cNvSpPr txBox="1"/>
          <p:nvPr/>
        </p:nvSpPr>
        <p:spPr>
          <a:xfrm>
            <a:off x="8704678" y="5857726"/>
            <a:ext cx="2553760" cy="1000274"/>
          </a:xfrm>
          <a:prstGeom prst="rect">
            <a:avLst/>
          </a:prstGeom>
          <a:noFill/>
        </p:spPr>
        <p:txBody>
          <a:bodyPr wrap="square">
            <a:spAutoFit/>
          </a:bodyPr>
          <a:lstStyle/>
          <a:p>
            <a:pPr algn="ctr"/>
            <a:r>
              <a:rPr lang="en-US" sz="2000" dirty="0">
                <a:solidFill>
                  <a:schemeClr val="accent1"/>
                </a:solidFill>
              </a:rPr>
              <a:t>Chandler Crist</a:t>
            </a:r>
            <a:br>
              <a:rPr lang="en-US" sz="1400" dirty="0"/>
            </a:br>
            <a:r>
              <a:rPr lang="en-US" sz="1100" dirty="0"/>
              <a:t>Security &amp; Compliance Analyst</a:t>
            </a:r>
          </a:p>
          <a:p>
            <a:pPr algn="ctr"/>
            <a:br>
              <a:rPr lang="en-US" sz="1400" dirty="0"/>
            </a:br>
            <a:endParaRPr lang="en-US" sz="1400" dirty="0"/>
          </a:p>
        </p:txBody>
      </p:sp>
      <p:pic>
        <p:nvPicPr>
          <p:cNvPr id="18" name="Picture 17">
            <a:extLst>
              <a:ext uri="{FF2B5EF4-FFF2-40B4-BE49-F238E27FC236}">
                <a16:creationId xmlns:a16="http://schemas.microsoft.com/office/drawing/2014/main" id="{77F0E6AD-153B-4641-9245-E32F8F954A7E}"/>
              </a:ext>
            </a:extLst>
          </p:cNvPr>
          <p:cNvPicPr>
            <a:picLocks noChangeAspect="1"/>
          </p:cNvPicPr>
          <p:nvPr/>
        </p:nvPicPr>
        <p:blipFill rotWithShape="1">
          <a:blip r:embed="rId6">
            <a:extLst>
              <a:ext uri="{28A0092B-C50C-407E-A947-70E740481C1C}">
                <a14:useLocalDpi xmlns:a14="http://schemas.microsoft.com/office/drawing/2010/main" val="0"/>
              </a:ext>
            </a:extLst>
          </a:blip>
          <a:srcRect l="1255" t="496" r="1185" b="20996"/>
          <a:stretch/>
        </p:blipFill>
        <p:spPr>
          <a:xfrm>
            <a:off x="9143469" y="4143554"/>
            <a:ext cx="1672254" cy="1682543"/>
          </a:xfrm>
          <a:prstGeom prst="ellipse">
            <a:avLst/>
          </a:prstGeom>
        </p:spPr>
      </p:pic>
      <p:pic>
        <p:nvPicPr>
          <p:cNvPr id="20" name="Picture 19">
            <a:extLst>
              <a:ext uri="{FF2B5EF4-FFF2-40B4-BE49-F238E27FC236}">
                <a16:creationId xmlns:a16="http://schemas.microsoft.com/office/drawing/2014/main" id="{21669B37-B1C8-4979-B8DD-741DAADD75D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34262" y="4234320"/>
            <a:ext cx="1583798" cy="15917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TextBox 20">
            <a:extLst>
              <a:ext uri="{FF2B5EF4-FFF2-40B4-BE49-F238E27FC236}">
                <a16:creationId xmlns:a16="http://schemas.microsoft.com/office/drawing/2014/main" id="{991B2228-1625-4FAB-8ECE-F9B47741316C}"/>
              </a:ext>
            </a:extLst>
          </p:cNvPr>
          <p:cNvSpPr txBox="1"/>
          <p:nvPr/>
        </p:nvSpPr>
        <p:spPr>
          <a:xfrm>
            <a:off x="49281" y="5857726"/>
            <a:ext cx="2553760" cy="1000274"/>
          </a:xfrm>
          <a:prstGeom prst="rect">
            <a:avLst/>
          </a:prstGeom>
          <a:noFill/>
        </p:spPr>
        <p:txBody>
          <a:bodyPr wrap="square">
            <a:spAutoFit/>
          </a:bodyPr>
          <a:lstStyle/>
          <a:p>
            <a:pPr algn="ctr"/>
            <a:r>
              <a:rPr lang="en-US" sz="2000" dirty="0">
                <a:solidFill>
                  <a:schemeClr val="accent1"/>
                </a:solidFill>
              </a:rPr>
              <a:t>Brendan Conway</a:t>
            </a:r>
            <a:br>
              <a:rPr lang="en-US" sz="1400" dirty="0"/>
            </a:br>
            <a:r>
              <a:rPr lang="en-US" sz="1100" dirty="0"/>
              <a:t>Security &amp; Compliance Solutions Manager</a:t>
            </a:r>
          </a:p>
          <a:p>
            <a:pPr algn="ctr"/>
            <a:br>
              <a:rPr lang="en-US" sz="1400" dirty="0"/>
            </a:br>
            <a:endParaRPr lang="en-US" sz="1400" dirty="0"/>
          </a:p>
        </p:txBody>
      </p:sp>
      <p:sp>
        <p:nvSpPr>
          <p:cNvPr id="24" name="TextBox 23">
            <a:extLst>
              <a:ext uri="{FF2B5EF4-FFF2-40B4-BE49-F238E27FC236}">
                <a16:creationId xmlns:a16="http://schemas.microsoft.com/office/drawing/2014/main" id="{8B972F65-9C83-4585-99EF-F788F458DDBF}"/>
              </a:ext>
            </a:extLst>
          </p:cNvPr>
          <p:cNvSpPr txBox="1"/>
          <p:nvPr/>
        </p:nvSpPr>
        <p:spPr>
          <a:xfrm>
            <a:off x="2908834" y="5857726"/>
            <a:ext cx="2553760" cy="1000274"/>
          </a:xfrm>
          <a:prstGeom prst="rect">
            <a:avLst/>
          </a:prstGeom>
          <a:noFill/>
        </p:spPr>
        <p:txBody>
          <a:bodyPr wrap="square">
            <a:spAutoFit/>
          </a:bodyPr>
          <a:lstStyle/>
          <a:p>
            <a:pPr algn="ctr"/>
            <a:r>
              <a:rPr lang="en-US" sz="2000" dirty="0" err="1">
                <a:solidFill>
                  <a:schemeClr val="accent1"/>
                </a:solidFill>
              </a:rPr>
              <a:t>Dyann</a:t>
            </a:r>
            <a:r>
              <a:rPr lang="en-US" sz="2000" dirty="0">
                <a:solidFill>
                  <a:schemeClr val="accent1"/>
                </a:solidFill>
              </a:rPr>
              <a:t> Bradbury</a:t>
            </a:r>
            <a:br>
              <a:rPr lang="en-US" sz="1400" dirty="0"/>
            </a:br>
            <a:r>
              <a:rPr lang="en-US" sz="1100" dirty="0"/>
              <a:t>Security &amp; Compliance Analyst</a:t>
            </a:r>
          </a:p>
          <a:p>
            <a:pPr algn="ctr"/>
            <a:br>
              <a:rPr lang="en-US" sz="1400" dirty="0"/>
            </a:br>
            <a:endParaRPr lang="en-US" sz="1400" dirty="0"/>
          </a:p>
        </p:txBody>
      </p:sp>
      <p:sp>
        <p:nvSpPr>
          <p:cNvPr id="25" name="TextBox 24">
            <a:extLst>
              <a:ext uri="{FF2B5EF4-FFF2-40B4-BE49-F238E27FC236}">
                <a16:creationId xmlns:a16="http://schemas.microsoft.com/office/drawing/2014/main" id="{0C31E57B-F193-43E5-8F89-35288672A694}"/>
              </a:ext>
            </a:extLst>
          </p:cNvPr>
          <p:cNvSpPr txBox="1"/>
          <p:nvPr/>
        </p:nvSpPr>
        <p:spPr>
          <a:xfrm>
            <a:off x="5891316" y="5857726"/>
            <a:ext cx="2553760" cy="1000274"/>
          </a:xfrm>
          <a:prstGeom prst="rect">
            <a:avLst/>
          </a:prstGeom>
          <a:noFill/>
        </p:spPr>
        <p:txBody>
          <a:bodyPr wrap="square">
            <a:spAutoFit/>
          </a:bodyPr>
          <a:lstStyle/>
          <a:p>
            <a:pPr algn="ctr"/>
            <a:r>
              <a:rPr lang="en-US" sz="2000" dirty="0">
                <a:solidFill>
                  <a:schemeClr val="accent1"/>
                </a:solidFill>
              </a:rPr>
              <a:t>Sara Pemberton</a:t>
            </a:r>
            <a:br>
              <a:rPr lang="en-US" sz="1400" dirty="0"/>
            </a:br>
            <a:r>
              <a:rPr lang="en-US" sz="1100" dirty="0"/>
              <a:t>Security &amp; Compliance Analyst</a:t>
            </a:r>
          </a:p>
          <a:p>
            <a:pPr algn="ctr"/>
            <a:br>
              <a:rPr lang="en-US" sz="1400" dirty="0"/>
            </a:br>
            <a:endParaRPr lang="en-US" sz="1400" dirty="0"/>
          </a:p>
        </p:txBody>
      </p:sp>
      <p:pic>
        <p:nvPicPr>
          <p:cNvPr id="5" name="Picture 2" descr="Profile photo of Dyann Bradbury">
            <a:extLst>
              <a:ext uri="{FF2B5EF4-FFF2-40B4-BE49-F238E27FC236}">
                <a16:creationId xmlns:a16="http://schemas.microsoft.com/office/drawing/2014/main" id="{D44045D9-0D1A-4930-A19A-29D388E18A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625" y="4153842"/>
            <a:ext cx="1672255" cy="1672255"/>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4F56D5-1C31-4EDA-9FF3-2469C1E88E88}"/>
              </a:ext>
            </a:extLst>
          </p:cNvPr>
          <p:cNvPicPr>
            <a:picLocks noChangeAspect="1"/>
          </p:cNvPicPr>
          <p:nvPr/>
        </p:nvPicPr>
        <p:blipFill rotWithShape="1">
          <a:blip r:embed="rId10">
            <a:extLst>
              <a:ext uri="{28A0092B-C50C-407E-A947-70E740481C1C}">
                <a14:useLocalDpi xmlns:a14="http://schemas.microsoft.com/office/drawing/2010/main" val="0"/>
              </a:ext>
            </a:extLst>
          </a:blip>
          <a:srcRect l="3518" r="3518"/>
          <a:stretch/>
        </p:blipFill>
        <p:spPr>
          <a:xfrm>
            <a:off x="6288692" y="4153842"/>
            <a:ext cx="1678900" cy="1678900"/>
          </a:xfrm>
          <a:prstGeom prst="ellipse">
            <a:avLst/>
          </a:prstGeom>
        </p:spPr>
      </p:pic>
      <p:cxnSp>
        <p:nvCxnSpPr>
          <p:cNvPr id="9" name="Straight Connector 8">
            <a:extLst>
              <a:ext uri="{FF2B5EF4-FFF2-40B4-BE49-F238E27FC236}">
                <a16:creationId xmlns:a16="http://schemas.microsoft.com/office/drawing/2014/main" id="{C58A11A7-9124-48B8-89AE-2696C8EE7D82}"/>
              </a:ext>
            </a:extLst>
          </p:cNvPr>
          <p:cNvCxnSpPr/>
          <p:nvPr/>
        </p:nvCxnSpPr>
        <p:spPr>
          <a:xfrm>
            <a:off x="2736752" y="1193800"/>
            <a:ext cx="0" cy="5105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75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5AD6-961A-4498-9594-B55D71EFD30F}"/>
              </a:ext>
            </a:extLst>
          </p:cNvPr>
          <p:cNvSpPr>
            <a:spLocks noGrp="1"/>
          </p:cNvSpPr>
          <p:nvPr>
            <p:ph type="title"/>
          </p:nvPr>
        </p:nvSpPr>
        <p:spPr>
          <a:xfrm>
            <a:off x="838200" y="60325"/>
            <a:ext cx="10515600" cy="1196975"/>
          </a:xfrm>
        </p:spPr>
        <p:txBody>
          <a:bodyPr/>
          <a:lstStyle/>
          <a:p>
            <a:r>
              <a:rPr lang="en-US" dirty="0"/>
              <a:t>What Does H.B. 96, Section 9.64(C) Say?</a:t>
            </a:r>
          </a:p>
        </p:txBody>
      </p:sp>
      <p:sp>
        <p:nvSpPr>
          <p:cNvPr id="3" name="Content Placeholder 2">
            <a:extLst>
              <a:ext uri="{FF2B5EF4-FFF2-40B4-BE49-F238E27FC236}">
                <a16:creationId xmlns:a16="http://schemas.microsoft.com/office/drawing/2014/main" id="{41889305-447E-41F9-9464-42A6FB5EEC01}"/>
              </a:ext>
            </a:extLst>
          </p:cNvPr>
          <p:cNvSpPr>
            <a:spLocks noGrp="1"/>
          </p:cNvSpPr>
          <p:nvPr>
            <p:ph idx="1"/>
          </p:nvPr>
        </p:nvSpPr>
        <p:spPr>
          <a:xfrm>
            <a:off x="838200" y="1325563"/>
            <a:ext cx="10515600" cy="5246687"/>
          </a:xfrm>
        </p:spPr>
        <p:txBody>
          <a:bodyPr>
            <a:normAutofit/>
          </a:bodyPr>
          <a:lstStyle/>
          <a:p>
            <a:pPr marL="0" indent="0">
              <a:buNone/>
            </a:pPr>
            <a:r>
              <a:rPr lang="en-US" dirty="0"/>
              <a:t>“The legislative authority of a political subdivision shall adopt a cybersecurity program that safeguards the political subdivision's data, information technology, and information technology resources to ensure availability, confidentiality, and integrity. The program shall be consistent with generally accepted best practices for cybersecurity, such as </a:t>
            </a:r>
            <a:r>
              <a:rPr lang="en-US" b="1" i="1" dirty="0">
                <a:solidFill>
                  <a:schemeClr val="bg1"/>
                </a:solidFill>
                <a:ea typeface="+mj-ea"/>
                <a:cs typeface="+mj-cs"/>
              </a:rPr>
              <a:t>the national institute of standards and technology cybersecurity framework, and the center for internet security cybersecurity best practices...“</a:t>
            </a:r>
          </a:p>
          <a:p>
            <a:pPr marL="0" indent="0">
              <a:buNone/>
            </a:pPr>
            <a:endParaRPr lang="en-US" b="1" i="1" dirty="0">
              <a:solidFill>
                <a:schemeClr val="bg1"/>
              </a:solidFill>
              <a:ea typeface="+mj-ea"/>
              <a:cs typeface="+mj-cs"/>
            </a:endParaRPr>
          </a:p>
          <a:p>
            <a:r>
              <a:rPr lang="en-US" dirty="0"/>
              <a:t>Board Resolution to adopt NIST CSF: Due June 30</a:t>
            </a:r>
            <a:r>
              <a:rPr lang="en-US" baseline="30000" dirty="0"/>
              <a:t>th</a:t>
            </a:r>
            <a:endParaRPr lang="en-US" dirty="0"/>
          </a:p>
          <a:p>
            <a:pPr marL="0" indent="0">
              <a:buNone/>
            </a:pPr>
            <a:endParaRPr lang="en-US" b="1" i="1" dirty="0">
              <a:solidFill>
                <a:schemeClr val="bg1"/>
              </a:solidFill>
              <a:ea typeface="+mj-ea"/>
              <a:cs typeface="+mj-cs"/>
            </a:endParaRPr>
          </a:p>
        </p:txBody>
      </p:sp>
    </p:spTree>
    <p:extLst>
      <p:ext uri="{BB962C8B-B14F-4D97-AF65-F5344CB8AC3E}">
        <p14:creationId xmlns:p14="http://schemas.microsoft.com/office/powerpoint/2010/main" val="251126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5AD6-961A-4498-9594-B55D71EFD30F}"/>
              </a:ext>
            </a:extLst>
          </p:cNvPr>
          <p:cNvSpPr>
            <a:spLocks noGrp="1"/>
          </p:cNvSpPr>
          <p:nvPr>
            <p:ph type="title"/>
          </p:nvPr>
        </p:nvSpPr>
        <p:spPr>
          <a:xfrm>
            <a:off x="838200" y="60325"/>
            <a:ext cx="10515600" cy="1196975"/>
          </a:xfrm>
        </p:spPr>
        <p:txBody>
          <a:bodyPr/>
          <a:lstStyle/>
          <a:p>
            <a:r>
              <a:rPr lang="en-US" dirty="0"/>
              <a:t>What is a Framework?</a:t>
            </a:r>
          </a:p>
        </p:txBody>
      </p:sp>
      <p:sp>
        <p:nvSpPr>
          <p:cNvPr id="3" name="Content Placeholder 2">
            <a:extLst>
              <a:ext uri="{FF2B5EF4-FFF2-40B4-BE49-F238E27FC236}">
                <a16:creationId xmlns:a16="http://schemas.microsoft.com/office/drawing/2014/main" id="{41889305-447E-41F9-9464-42A6FB5EEC01}"/>
              </a:ext>
            </a:extLst>
          </p:cNvPr>
          <p:cNvSpPr>
            <a:spLocks noGrp="1"/>
          </p:cNvSpPr>
          <p:nvPr>
            <p:ph idx="1"/>
          </p:nvPr>
        </p:nvSpPr>
        <p:spPr>
          <a:xfrm>
            <a:off x="838200" y="1325563"/>
            <a:ext cx="10515600" cy="5246687"/>
          </a:xfrm>
        </p:spPr>
        <p:txBody>
          <a:bodyPr>
            <a:normAutofit/>
          </a:bodyPr>
          <a:lstStyle/>
          <a:p>
            <a:pPr marL="0" indent="0">
              <a:buNone/>
            </a:pPr>
            <a:r>
              <a:rPr lang="en-US" dirty="0"/>
              <a:t>A security framework is a structured set of policies, controls, and best practices used to manage and reduce information security risk. It acts as a blueprint, helping organizations prioritize threats, allocate resources, and build a long-term roadmap for improvement.</a:t>
            </a:r>
          </a:p>
          <a:p>
            <a:pPr marL="0" indent="0">
              <a:buNone/>
            </a:pPr>
            <a:endParaRPr lang="en-US" dirty="0"/>
          </a:p>
          <a:p>
            <a:pPr marL="0" indent="0">
              <a:buNone/>
            </a:pPr>
            <a:r>
              <a:rPr lang="en-US" dirty="0"/>
              <a:t>How does a framework help me?</a:t>
            </a:r>
          </a:p>
          <a:p>
            <a:r>
              <a:rPr lang="en-US" sz="2400" dirty="0"/>
              <a:t>Focused on the foundational building blocks so you don’t miss anything.</a:t>
            </a:r>
          </a:p>
          <a:p>
            <a:r>
              <a:rPr lang="en-US" sz="2400" dirty="0"/>
              <a:t>Structured approach to managing reducing cybersecurity risks.</a:t>
            </a:r>
          </a:p>
          <a:p>
            <a:r>
              <a:rPr lang="en-US" sz="2400" dirty="0"/>
              <a:t>To meet state laws and pass audits.</a:t>
            </a:r>
          </a:p>
        </p:txBody>
      </p:sp>
    </p:spTree>
    <p:extLst>
      <p:ext uri="{BB962C8B-B14F-4D97-AF65-F5344CB8AC3E}">
        <p14:creationId xmlns:p14="http://schemas.microsoft.com/office/powerpoint/2010/main" val="183319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EB96-D991-48BE-966B-750EA2B0CAE7}"/>
              </a:ext>
            </a:extLst>
          </p:cNvPr>
          <p:cNvSpPr>
            <a:spLocks noGrp="1"/>
          </p:cNvSpPr>
          <p:nvPr>
            <p:ph type="title"/>
          </p:nvPr>
        </p:nvSpPr>
        <p:spPr>
          <a:xfrm>
            <a:off x="838200" y="60325"/>
            <a:ext cx="10515600" cy="1196975"/>
          </a:xfrm>
        </p:spPr>
        <p:txBody>
          <a:bodyPr/>
          <a:lstStyle/>
          <a:p>
            <a:r>
              <a:rPr lang="en-US" dirty="0"/>
              <a:t>Picking a Framework</a:t>
            </a:r>
          </a:p>
        </p:txBody>
      </p:sp>
      <p:sp>
        <p:nvSpPr>
          <p:cNvPr id="3" name="Content Placeholder 2">
            <a:extLst>
              <a:ext uri="{FF2B5EF4-FFF2-40B4-BE49-F238E27FC236}">
                <a16:creationId xmlns:a16="http://schemas.microsoft.com/office/drawing/2014/main" id="{0633D853-A4C3-4726-AC86-71E5CA4542FA}"/>
              </a:ext>
            </a:extLst>
          </p:cNvPr>
          <p:cNvSpPr>
            <a:spLocks noGrp="1"/>
          </p:cNvSpPr>
          <p:nvPr>
            <p:ph idx="1"/>
          </p:nvPr>
        </p:nvSpPr>
        <p:spPr>
          <a:xfrm>
            <a:off x="838200" y="1325563"/>
            <a:ext cx="10515600" cy="5246687"/>
          </a:xfrm>
        </p:spPr>
        <p:txBody>
          <a:bodyPr>
            <a:normAutofit/>
          </a:bodyPr>
          <a:lstStyle/>
          <a:p>
            <a:pPr marL="0" indent="0">
              <a:buNone/>
            </a:pPr>
            <a:r>
              <a:rPr lang="en-US" b="1" dirty="0"/>
              <a:t>Custom models are rarely accepted </a:t>
            </a:r>
            <a:r>
              <a:rPr lang="en-US" dirty="0"/>
              <a:t>when legislation or regulatory standards apply.  Two stand out for schools and local governments.</a:t>
            </a:r>
            <a:br>
              <a:rPr lang="en-US" dirty="0"/>
            </a:br>
            <a:endParaRPr lang="en-US" dirty="0"/>
          </a:p>
          <a:p>
            <a:pPr marL="0" indent="0">
              <a:buNone/>
            </a:pPr>
            <a:r>
              <a:rPr lang="en-US" dirty="0"/>
              <a:t>Supported Frameworks </a:t>
            </a:r>
          </a:p>
          <a:p>
            <a:r>
              <a:rPr lang="en-US" dirty="0"/>
              <a:t>NIST Cybersecurity Framework (CSF)</a:t>
            </a:r>
          </a:p>
          <a:p>
            <a:pPr lvl="1"/>
            <a:r>
              <a:rPr lang="en-US" dirty="0"/>
              <a:t>Built into 6 control functions based on their goals.</a:t>
            </a:r>
          </a:p>
          <a:p>
            <a:pPr lvl="1"/>
            <a:r>
              <a:rPr lang="en-US" dirty="0"/>
              <a:t>Descriptive controls, multiple ways to achieve them.</a:t>
            </a:r>
          </a:p>
          <a:p>
            <a:r>
              <a:rPr lang="en-US" dirty="0"/>
              <a:t>Center for Internet Security (CIS)</a:t>
            </a:r>
          </a:p>
          <a:p>
            <a:pPr lvl="1"/>
            <a:r>
              <a:rPr lang="en-US" dirty="0"/>
              <a:t>Built into phases (1-3) based on maturity and budget</a:t>
            </a:r>
          </a:p>
          <a:p>
            <a:pPr lvl="1"/>
            <a:r>
              <a:rPr lang="en-US" dirty="0"/>
              <a:t>Prescriptive controls, more like a task list.</a:t>
            </a:r>
          </a:p>
        </p:txBody>
      </p:sp>
    </p:spTree>
    <p:extLst>
      <p:ext uri="{BB962C8B-B14F-4D97-AF65-F5344CB8AC3E}">
        <p14:creationId xmlns:p14="http://schemas.microsoft.com/office/powerpoint/2010/main" val="93187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EEFE2E-3707-4354-A7A9-F3EDA0008003}"/>
              </a:ext>
            </a:extLst>
          </p:cNvPr>
          <p:cNvSpPr>
            <a:spLocks noGrp="1"/>
          </p:cNvSpPr>
          <p:nvPr>
            <p:ph type="title"/>
          </p:nvPr>
        </p:nvSpPr>
        <p:spPr/>
        <p:txBody>
          <a:bodyPr/>
          <a:lstStyle/>
          <a:p>
            <a:r>
              <a:rPr lang="en-US" dirty="0"/>
              <a:t>NIST Cybersecurity Framework (CSF)</a:t>
            </a:r>
          </a:p>
        </p:txBody>
      </p:sp>
      <p:sp>
        <p:nvSpPr>
          <p:cNvPr id="6" name="Content Placeholder 5">
            <a:extLst>
              <a:ext uri="{FF2B5EF4-FFF2-40B4-BE49-F238E27FC236}">
                <a16:creationId xmlns:a16="http://schemas.microsoft.com/office/drawing/2014/main" id="{4919A7CB-8EE1-4C6D-8338-7C7BE5BBDD78}"/>
              </a:ext>
            </a:extLst>
          </p:cNvPr>
          <p:cNvSpPr>
            <a:spLocks noGrp="1"/>
          </p:cNvSpPr>
          <p:nvPr>
            <p:ph sz="half" idx="1"/>
          </p:nvPr>
        </p:nvSpPr>
        <p:spPr>
          <a:xfrm>
            <a:off x="838200" y="1362074"/>
            <a:ext cx="5181600" cy="5095875"/>
          </a:xfrm>
        </p:spPr>
        <p:txBody>
          <a:bodyPr>
            <a:normAutofit lnSpcReduction="10000"/>
          </a:bodyPr>
          <a:lstStyle/>
          <a:p>
            <a:r>
              <a:rPr lang="en-US" dirty="0"/>
              <a:t>Developed to improve the cybersecurity of </a:t>
            </a:r>
            <a:r>
              <a:rPr lang="en-US" b="1" dirty="0"/>
              <a:t>critical infrastructure</a:t>
            </a:r>
            <a:r>
              <a:rPr lang="en-US" dirty="0"/>
              <a:t>, but has since expanded to become a leading framework across </a:t>
            </a:r>
            <a:r>
              <a:rPr lang="en-US" b="1" dirty="0"/>
              <a:t>multiple sectors</a:t>
            </a:r>
            <a:r>
              <a:rPr lang="en-US" dirty="0"/>
              <a:t>. </a:t>
            </a:r>
          </a:p>
          <a:p>
            <a:r>
              <a:rPr lang="en-US" dirty="0"/>
              <a:t>Built to </a:t>
            </a:r>
            <a:r>
              <a:rPr lang="en-US" b="1" dirty="0"/>
              <a:t>translate the depth of NIST 800-53 </a:t>
            </a:r>
            <a:r>
              <a:rPr lang="en-US" dirty="0"/>
              <a:t>into a more accessible, flexible format for non-federal organizations.</a:t>
            </a:r>
          </a:p>
          <a:p>
            <a:r>
              <a:rPr lang="en-US" dirty="0"/>
              <a:t>Promotes a </a:t>
            </a:r>
            <a:r>
              <a:rPr lang="en-US" b="1" dirty="0"/>
              <a:t>risk-based approach </a:t>
            </a:r>
            <a:r>
              <a:rPr lang="en-US" dirty="0"/>
              <a:t>to cybersecurity planning and communication.</a:t>
            </a:r>
          </a:p>
        </p:txBody>
      </p:sp>
      <p:pic>
        <p:nvPicPr>
          <p:cNvPr id="9" name="Content Placeholder 8">
            <a:extLst>
              <a:ext uri="{FF2B5EF4-FFF2-40B4-BE49-F238E27FC236}">
                <a16:creationId xmlns:a16="http://schemas.microsoft.com/office/drawing/2014/main" id="{FD83E99D-7595-4313-8FDE-022432659B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587330" y="1410494"/>
            <a:ext cx="4766469" cy="4766469"/>
          </a:xfrm>
        </p:spPr>
      </p:pic>
    </p:spTree>
    <p:extLst>
      <p:ext uri="{BB962C8B-B14F-4D97-AF65-F5344CB8AC3E}">
        <p14:creationId xmlns:p14="http://schemas.microsoft.com/office/powerpoint/2010/main" val="253511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CA314A-9965-4DDA-9BC8-472670F27DCA}"/>
              </a:ext>
            </a:extLst>
          </p:cNvPr>
          <p:cNvSpPr>
            <a:spLocks noGrp="1"/>
          </p:cNvSpPr>
          <p:nvPr>
            <p:ph type="title"/>
          </p:nvPr>
        </p:nvSpPr>
        <p:spPr>
          <a:xfrm>
            <a:off x="163105" y="263524"/>
            <a:ext cx="4647020" cy="1196975"/>
          </a:xfrm>
        </p:spPr>
        <p:txBody>
          <a:bodyPr>
            <a:normAutofit fontScale="90000"/>
          </a:bodyPr>
          <a:lstStyle/>
          <a:p>
            <a:r>
              <a:rPr lang="en-US" dirty="0"/>
              <a:t>Center for Internet Security (CIS)</a:t>
            </a:r>
          </a:p>
        </p:txBody>
      </p:sp>
      <p:sp>
        <p:nvSpPr>
          <p:cNvPr id="7" name="Content Placeholder 6">
            <a:extLst>
              <a:ext uri="{FF2B5EF4-FFF2-40B4-BE49-F238E27FC236}">
                <a16:creationId xmlns:a16="http://schemas.microsoft.com/office/drawing/2014/main" id="{3A9E0C6E-9D75-44A3-9C7B-812A7B615DD5}"/>
              </a:ext>
            </a:extLst>
          </p:cNvPr>
          <p:cNvSpPr>
            <a:spLocks noGrp="1"/>
          </p:cNvSpPr>
          <p:nvPr>
            <p:ph sz="half" idx="1"/>
          </p:nvPr>
        </p:nvSpPr>
        <p:spPr>
          <a:xfrm>
            <a:off x="163105" y="1568450"/>
            <a:ext cx="4199345" cy="5080000"/>
          </a:xfrm>
        </p:spPr>
        <p:txBody>
          <a:bodyPr>
            <a:normAutofit fontScale="92500"/>
          </a:bodyPr>
          <a:lstStyle/>
          <a:p>
            <a:r>
              <a:rPr lang="en-US" dirty="0"/>
              <a:t>A nonprofit that adapted the NIST controls to make a more prescriptive and action-oriented framework.</a:t>
            </a:r>
          </a:p>
          <a:p>
            <a:r>
              <a:rPr lang="en-US" b="1" dirty="0"/>
              <a:t>Implementation Groups 1-3</a:t>
            </a:r>
            <a:br>
              <a:rPr lang="en-US" b="1" dirty="0"/>
            </a:br>
            <a:r>
              <a:rPr lang="en-US" b="1" dirty="0"/>
              <a:t>Low Resources to High </a:t>
            </a:r>
            <a:r>
              <a:rPr lang="en-US" dirty="0"/>
              <a:t>Resources.  </a:t>
            </a:r>
          </a:p>
          <a:p>
            <a:r>
              <a:rPr lang="en-US" dirty="0"/>
              <a:t>Note that IG1 has 0 requirements for Control 13, 16, and 18, making it a lean starting point for small organizations.</a:t>
            </a:r>
          </a:p>
        </p:txBody>
      </p:sp>
      <p:pic>
        <p:nvPicPr>
          <p:cNvPr id="9" name="Picture 2">
            <a:extLst>
              <a:ext uri="{FF2B5EF4-FFF2-40B4-BE49-F238E27FC236}">
                <a16:creationId xmlns:a16="http://schemas.microsoft.com/office/drawing/2014/main" id="{745ECE84-B4F2-4CDA-8241-226F3A8F6C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84780" y="535682"/>
            <a:ext cx="7444115" cy="578663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7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BA309D-2E38-423A-A20B-6E73A73353DE}"/>
              </a:ext>
            </a:extLst>
          </p:cNvPr>
          <p:cNvSpPr>
            <a:spLocks noGrp="1"/>
          </p:cNvSpPr>
          <p:nvPr>
            <p:ph type="title"/>
          </p:nvPr>
        </p:nvSpPr>
        <p:spPr>
          <a:xfrm>
            <a:off x="831850" y="1709738"/>
            <a:ext cx="10515600" cy="2852737"/>
          </a:xfrm>
        </p:spPr>
        <p:txBody>
          <a:bodyPr>
            <a:normAutofit/>
          </a:bodyPr>
          <a:lstStyle/>
          <a:p>
            <a:r>
              <a:rPr lang="en-US" dirty="0"/>
              <a:t>Getting Started with Implementing a Framework</a:t>
            </a:r>
          </a:p>
        </p:txBody>
      </p:sp>
      <p:sp>
        <p:nvSpPr>
          <p:cNvPr id="9" name="Text Placeholder 8">
            <a:extLst>
              <a:ext uri="{FF2B5EF4-FFF2-40B4-BE49-F238E27FC236}">
                <a16:creationId xmlns:a16="http://schemas.microsoft.com/office/drawing/2014/main" id="{302A73E5-C925-4B13-9E4A-CB4AD65028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2086786"/>
      </p:ext>
    </p:extLst>
  </p:cSld>
  <p:clrMapOvr>
    <a:masterClrMapping/>
  </p:clrMapOvr>
</p:sld>
</file>

<file path=ppt/theme/theme1.xml><?xml version="1.0" encoding="utf-8"?>
<a:theme xmlns:a="http://schemas.openxmlformats.org/drawingml/2006/main" name="Office Theme">
  <a:themeElements>
    <a:clrScheme name="Custom 3">
      <a:dk1>
        <a:srgbClr val="FFFFFF"/>
      </a:dk1>
      <a:lt1>
        <a:srgbClr val="FFFFFF"/>
      </a:lt1>
      <a:dk2>
        <a:srgbClr val="001C71"/>
      </a:dk2>
      <a:lt2>
        <a:srgbClr val="E0E0E0"/>
      </a:lt2>
      <a:accent1>
        <a:srgbClr val="00BBB4"/>
      </a:accent1>
      <a:accent2>
        <a:srgbClr val="001C71"/>
      </a:accent2>
      <a:accent3>
        <a:srgbClr val="76BC21"/>
      </a:accent3>
      <a:accent4>
        <a:srgbClr val="F05323"/>
      </a:accent4>
      <a:accent5>
        <a:srgbClr val="AE1757"/>
      </a:accent5>
      <a:accent6>
        <a:srgbClr val="F5F5F5"/>
      </a:accent6>
      <a:hlink>
        <a:srgbClr val="00BBB4"/>
      </a:hlink>
      <a:folHlink>
        <a:srgbClr val="00BB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956</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Building Your  Security Foundations</vt:lpstr>
      <vt:lpstr>Filament Information Security</vt:lpstr>
      <vt:lpstr>The Team</vt:lpstr>
      <vt:lpstr>What Does H.B. 96, Section 9.64(C) Say?</vt:lpstr>
      <vt:lpstr>What is a Framework?</vt:lpstr>
      <vt:lpstr>Picking a Framework</vt:lpstr>
      <vt:lpstr>NIST Cybersecurity Framework (CSF)</vt:lpstr>
      <vt:lpstr>Center for Internet Security (CIS)</vt:lpstr>
      <vt:lpstr>Getting Started with Implementing a Framework</vt:lpstr>
      <vt:lpstr>Part One: Compliance (Gap) Assessments</vt:lpstr>
      <vt:lpstr>Part Two: Cohort Workshops</vt:lpstr>
      <vt:lpstr>Part Three: Business Continuity and Incident Response Workshops</vt:lpstr>
      <vt:lpstr>Timeline Overview</vt:lpstr>
      <vt:lpstr>Governance, Risk, and Compliance Routines</vt:lpstr>
      <vt:lpstr>What Happens After the First Year?</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Landis</dc:creator>
  <cp:lastModifiedBy>Brendan Conway</cp:lastModifiedBy>
  <cp:revision>36</cp:revision>
  <dcterms:created xsi:type="dcterms:W3CDTF">2025-07-17T15:21:20Z</dcterms:created>
  <dcterms:modified xsi:type="dcterms:W3CDTF">2025-12-19T15:37:06Z</dcterms:modified>
</cp:coreProperties>
</file>